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9" r:id="rId16"/>
    <p:sldId id="268" r:id="rId17"/>
    <p:sldId id="269" r:id="rId18"/>
    <p:sldId id="271" r:id="rId19"/>
    <p:sldId id="274" r:id="rId20"/>
    <p:sldId id="281" r:id="rId21"/>
    <p:sldId id="282" r:id="rId22"/>
    <p:sldId id="283" r:id="rId23"/>
    <p:sldId id="273" r:id="rId24"/>
    <p:sldId id="27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33367-C59A-4999-9E22-ECF788548BFD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D5CBE88-5E81-4A6A-97EA-BC0A1672F575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групи  раннього віку:  в них-47 дітей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57C5CA-D75B-42CE-B2A5-E41FF24F81F7}" type="parTrans" cxnId="{A89DA702-08A4-4031-9936-BA40D288EBB6}">
      <dgm:prSet/>
      <dgm:spPr/>
      <dgm:t>
        <a:bodyPr/>
        <a:lstStyle/>
        <a:p>
          <a:endParaRPr lang="uk-UA"/>
        </a:p>
      </dgm:t>
    </dgm:pt>
    <dgm:pt modelId="{884E6934-CF2E-4A7E-BF19-845B6A359765}" type="sibTrans" cxnId="{A89DA702-08A4-4031-9936-BA40D288EBB6}">
      <dgm:prSet/>
      <dgm:spPr/>
      <dgm:t>
        <a:bodyPr/>
        <a:lstStyle/>
        <a:p>
          <a:endParaRPr lang="uk-UA"/>
        </a:p>
      </dgm:t>
    </dgm:pt>
    <dgm:pt modelId="{90411072-0380-4501-868B-7C70B109603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 групи  інклюзивні :  30 дітей </a:t>
          </a:r>
          <a:endParaRPr lang="uk-UA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9B27EC-2B19-4D0C-95C3-5D9F288A1341}" type="parTrans" cxnId="{8E8CEC55-81E7-41B6-92BC-03B95CDFFE90}">
      <dgm:prSet/>
      <dgm:spPr/>
      <dgm:t>
        <a:bodyPr/>
        <a:lstStyle/>
        <a:p>
          <a:endParaRPr lang="uk-UA"/>
        </a:p>
      </dgm:t>
    </dgm:pt>
    <dgm:pt modelId="{D9F4E489-0D54-49DF-828C-7C5FFA783001}" type="sibTrans" cxnId="{8E8CEC55-81E7-41B6-92BC-03B95CDFFE90}">
      <dgm:prSet/>
      <dgm:spPr/>
      <dgm:t>
        <a:bodyPr/>
        <a:lstStyle/>
        <a:p>
          <a:endParaRPr lang="uk-UA"/>
        </a:p>
      </dgm:t>
    </dgm:pt>
    <dgm:pt modelId="{837E3035-12D7-446A-99A5-224555F547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груп загального типу: молодші - 50 дітей;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Середні – 50 дітей;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Старші - 74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0B2A05C2-4C3B-4A90-95E1-2BC966E511CA}" type="parTrans" cxnId="{D00B8886-9B39-48BB-AB9C-29EC48667D75}">
      <dgm:prSet/>
      <dgm:spPr/>
      <dgm:t>
        <a:bodyPr/>
        <a:lstStyle/>
        <a:p>
          <a:endParaRPr lang="uk-UA"/>
        </a:p>
      </dgm:t>
    </dgm:pt>
    <dgm:pt modelId="{EB9DD85F-7151-46E4-904A-6EE7924324D6}" type="sibTrans" cxnId="{D00B8886-9B39-48BB-AB9C-29EC48667D75}">
      <dgm:prSet/>
      <dgm:spPr/>
      <dgm:t>
        <a:bodyPr/>
        <a:lstStyle/>
        <a:p>
          <a:endParaRPr lang="uk-UA"/>
        </a:p>
      </dgm:t>
    </dgm:pt>
    <dgm:pt modelId="{FB0F494E-9896-494A-849A-129DEA6FE3E2}" type="pres">
      <dgm:prSet presAssocID="{88333367-C59A-4999-9E22-ECF788548B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B26C2D1-BB0B-41E4-9CE3-A13685CD7DE6}" type="pres">
      <dgm:prSet presAssocID="{CD5CBE88-5E81-4A6A-97EA-BC0A1672F575}" presName="parentLin" presStyleCnt="0"/>
      <dgm:spPr/>
      <dgm:t>
        <a:bodyPr/>
        <a:lstStyle/>
        <a:p>
          <a:endParaRPr lang="uk-UA"/>
        </a:p>
      </dgm:t>
    </dgm:pt>
    <dgm:pt modelId="{79EEEAFD-A835-43AA-99BA-BF02FC9D836F}" type="pres">
      <dgm:prSet presAssocID="{CD5CBE88-5E81-4A6A-97EA-BC0A1672F57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6D385A16-EBB1-4153-A189-5B71811C57B0}" type="pres">
      <dgm:prSet presAssocID="{CD5CBE88-5E81-4A6A-97EA-BC0A1672F5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DBA19F-5E91-42EE-8E26-7F2BC686F2A9}" type="pres">
      <dgm:prSet presAssocID="{CD5CBE88-5E81-4A6A-97EA-BC0A1672F575}" presName="negativeSpace" presStyleCnt="0"/>
      <dgm:spPr/>
      <dgm:t>
        <a:bodyPr/>
        <a:lstStyle/>
        <a:p>
          <a:endParaRPr lang="uk-UA"/>
        </a:p>
      </dgm:t>
    </dgm:pt>
    <dgm:pt modelId="{F5FC7153-C300-43A9-926A-0F362C57962C}" type="pres">
      <dgm:prSet presAssocID="{CD5CBE88-5E81-4A6A-97EA-BC0A1672F57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395A23-923E-4A3D-AE26-8C1649946080}" type="pres">
      <dgm:prSet presAssocID="{884E6934-CF2E-4A7E-BF19-845B6A359765}" presName="spaceBetweenRectangles" presStyleCnt="0"/>
      <dgm:spPr/>
      <dgm:t>
        <a:bodyPr/>
        <a:lstStyle/>
        <a:p>
          <a:endParaRPr lang="uk-UA"/>
        </a:p>
      </dgm:t>
    </dgm:pt>
    <dgm:pt modelId="{872AE51C-6363-4EF7-8FD5-6B44D762653B}" type="pres">
      <dgm:prSet presAssocID="{837E3035-12D7-446A-99A5-224555F54735}" presName="parentLin" presStyleCnt="0"/>
      <dgm:spPr/>
      <dgm:t>
        <a:bodyPr/>
        <a:lstStyle/>
        <a:p>
          <a:endParaRPr lang="uk-UA"/>
        </a:p>
      </dgm:t>
    </dgm:pt>
    <dgm:pt modelId="{9B7A0DC7-4557-4997-8A85-37F045DBA844}" type="pres">
      <dgm:prSet presAssocID="{837E3035-12D7-446A-99A5-224555F5473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06D0E8A-0718-4819-B6B1-A3C27293C135}" type="pres">
      <dgm:prSet presAssocID="{837E3035-12D7-446A-99A5-224555F54735}" presName="parentText" presStyleLbl="node1" presStyleIdx="1" presStyleCnt="3" custScaleX="120000" custScaleY="1257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F30827-EF9C-4883-9D64-9D1772BE2064}" type="pres">
      <dgm:prSet presAssocID="{837E3035-12D7-446A-99A5-224555F54735}" presName="negativeSpace" presStyleCnt="0"/>
      <dgm:spPr/>
      <dgm:t>
        <a:bodyPr/>
        <a:lstStyle/>
        <a:p>
          <a:endParaRPr lang="uk-UA"/>
        </a:p>
      </dgm:t>
    </dgm:pt>
    <dgm:pt modelId="{47A920BE-DAF4-4208-9D3E-5F236E67B142}" type="pres">
      <dgm:prSet presAssocID="{837E3035-12D7-446A-99A5-224555F547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651434-CE58-4A9E-935F-61BAF75E81A4}" type="pres">
      <dgm:prSet presAssocID="{EB9DD85F-7151-46E4-904A-6EE7924324D6}" presName="spaceBetweenRectangles" presStyleCnt="0"/>
      <dgm:spPr/>
      <dgm:t>
        <a:bodyPr/>
        <a:lstStyle/>
        <a:p>
          <a:endParaRPr lang="uk-UA"/>
        </a:p>
      </dgm:t>
    </dgm:pt>
    <dgm:pt modelId="{D03F18D8-9CF7-49ED-956C-A237943F681A}" type="pres">
      <dgm:prSet presAssocID="{90411072-0380-4501-868B-7C70B1096031}" presName="parentLin" presStyleCnt="0"/>
      <dgm:spPr/>
      <dgm:t>
        <a:bodyPr/>
        <a:lstStyle/>
        <a:p>
          <a:endParaRPr lang="uk-UA"/>
        </a:p>
      </dgm:t>
    </dgm:pt>
    <dgm:pt modelId="{3F4CF592-0BA6-4A73-994C-A07C29F7B619}" type="pres">
      <dgm:prSet presAssocID="{90411072-0380-4501-868B-7C70B109603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5E9E85D6-5F7B-469D-83E4-75A54C1140E1}" type="pres">
      <dgm:prSet presAssocID="{90411072-0380-4501-868B-7C70B1096031}" presName="parentText" presStyleLbl="node1" presStyleIdx="2" presStyleCnt="3" custScaleX="10857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7673BA-27E4-41F6-9FF8-75104DDB6BD4}" type="pres">
      <dgm:prSet presAssocID="{90411072-0380-4501-868B-7C70B1096031}" presName="negativeSpace" presStyleCnt="0"/>
      <dgm:spPr/>
      <dgm:t>
        <a:bodyPr/>
        <a:lstStyle/>
        <a:p>
          <a:endParaRPr lang="uk-UA"/>
        </a:p>
      </dgm:t>
    </dgm:pt>
    <dgm:pt modelId="{7EDC6CC9-50FF-4EA1-86E9-AF559D92BF82}" type="pres">
      <dgm:prSet presAssocID="{90411072-0380-4501-868B-7C70B109603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C3C6CB-2D2A-4FDF-A36C-4236385C4EE7}" type="presOf" srcId="{CD5CBE88-5E81-4A6A-97EA-BC0A1672F575}" destId="{6D385A16-EBB1-4153-A189-5B71811C57B0}" srcOrd="1" destOrd="0" presId="urn:microsoft.com/office/officeart/2005/8/layout/list1"/>
    <dgm:cxn modelId="{486768B6-2C91-47E3-89D5-30B007050D06}" type="presOf" srcId="{837E3035-12D7-446A-99A5-224555F54735}" destId="{9B7A0DC7-4557-4997-8A85-37F045DBA844}" srcOrd="0" destOrd="0" presId="urn:microsoft.com/office/officeart/2005/8/layout/list1"/>
    <dgm:cxn modelId="{724C4C1F-669F-433F-A66C-DC173593C73D}" type="presOf" srcId="{88333367-C59A-4999-9E22-ECF788548BFD}" destId="{FB0F494E-9896-494A-849A-129DEA6FE3E2}" srcOrd="0" destOrd="0" presId="urn:microsoft.com/office/officeart/2005/8/layout/list1"/>
    <dgm:cxn modelId="{A89DA702-08A4-4031-9936-BA40D288EBB6}" srcId="{88333367-C59A-4999-9E22-ECF788548BFD}" destId="{CD5CBE88-5E81-4A6A-97EA-BC0A1672F575}" srcOrd="0" destOrd="0" parTransId="{9F57C5CA-D75B-42CE-B2A5-E41FF24F81F7}" sibTransId="{884E6934-CF2E-4A7E-BF19-845B6A359765}"/>
    <dgm:cxn modelId="{DCEB5FFB-FCA9-4FC7-9B44-7CB14DA20670}" type="presOf" srcId="{90411072-0380-4501-868B-7C70B1096031}" destId="{3F4CF592-0BA6-4A73-994C-A07C29F7B619}" srcOrd="0" destOrd="0" presId="urn:microsoft.com/office/officeart/2005/8/layout/list1"/>
    <dgm:cxn modelId="{53F53F01-D749-4E9F-8CF4-7CC49B4F9004}" type="presOf" srcId="{837E3035-12D7-446A-99A5-224555F54735}" destId="{D06D0E8A-0718-4819-B6B1-A3C27293C135}" srcOrd="1" destOrd="0" presId="urn:microsoft.com/office/officeart/2005/8/layout/list1"/>
    <dgm:cxn modelId="{B1850E16-BEFC-4D37-9466-2B78951EF7E4}" type="presOf" srcId="{90411072-0380-4501-868B-7C70B1096031}" destId="{5E9E85D6-5F7B-469D-83E4-75A54C1140E1}" srcOrd="1" destOrd="0" presId="urn:microsoft.com/office/officeart/2005/8/layout/list1"/>
    <dgm:cxn modelId="{D00B8886-9B39-48BB-AB9C-29EC48667D75}" srcId="{88333367-C59A-4999-9E22-ECF788548BFD}" destId="{837E3035-12D7-446A-99A5-224555F54735}" srcOrd="1" destOrd="0" parTransId="{0B2A05C2-4C3B-4A90-95E1-2BC966E511CA}" sibTransId="{EB9DD85F-7151-46E4-904A-6EE7924324D6}"/>
    <dgm:cxn modelId="{8E8CEC55-81E7-41B6-92BC-03B95CDFFE90}" srcId="{88333367-C59A-4999-9E22-ECF788548BFD}" destId="{90411072-0380-4501-868B-7C70B1096031}" srcOrd="2" destOrd="0" parTransId="{DF9B27EC-2B19-4D0C-95C3-5D9F288A1341}" sibTransId="{D9F4E489-0D54-49DF-828C-7C5FFA783001}"/>
    <dgm:cxn modelId="{D6F498D6-5367-40D7-A36E-7086D1B6473C}" type="presOf" srcId="{CD5CBE88-5E81-4A6A-97EA-BC0A1672F575}" destId="{79EEEAFD-A835-43AA-99BA-BF02FC9D836F}" srcOrd="0" destOrd="0" presId="urn:microsoft.com/office/officeart/2005/8/layout/list1"/>
    <dgm:cxn modelId="{A7CDBF98-147C-4431-9608-675303570EDA}" type="presParOf" srcId="{FB0F494E-9896-494A-849A-129DEA6FE3E2}" destId="{1B26C2D1-BB0B-41E4-9CE3-A13685CD7DE6}" srcOrd="0" destOrd="0" presId="urn:microsoft.com/office/officeart/2005/8/layout/list1"/>
    <dgm:cxn modelId="{1F404C84-95C4-4977-B3BF-0843669FA26A}" type="presParOf" srcId="{1B26C2D1-BB0B-41E4-9CE3-A13685CD7DE6}" destId="{79EEEAFD-A835-43AA-99BA-BF02FC9D836F}" srcOrd="0" destOrd="0" presId="urn:microsoft.com/office/officeart/2005/8/layout/list1"/>
    <dgm:cxn modelId="{22920BA3-8331-4944-8B33-A99FF64E43CC}" type="presParOf" srcId="{1B26C2D1-BB0B-41E4-9CE3-A13685CD7DE6}" destId="{6D385A16-EBB1-4153-A189-5B71811C57B0}" srcOrd="1" destOrd="0" presId="urn:microsoft.com/office/officeart/2005/8/layout/list1"/>
    <dgm:cxn modelId="{819B2A4D-D27E-49F4-811A-DA6CFC4BCA2B}" type="presParOf" srcId="{FB0F494E-9896-494A-849A-129DEA6FE3E2}" destId="{13DBA19F-5E91-42EE-8E26-7F2BC686F2A9}" srcOrd="1" destOrd="0" presId="urn:microsoft.com/office/officeart/2005/8/layout/list1"/>
    <dgm:cxn modelId="{28D692D9-BADB-4E4B-A049-5FC49CEAB3D6}" type="presParOf" srcId="{FB0F494E-9896-494A-849A-129DEA6FE3E2}" destId="{F5FC7153-C300-43A9-926A-0F362C57962C}" srcOrd="2" destOrd="0" presId="urn:microsoft.com/office/officeart/2005/8/layout/list1"/>
    <dgm:cxn modelId="{A92001A7-C041-41D9-8672-05E7701B1745}" type="presParOf" srcId="{FB0F494E-9896-494A-849A-129DEA6FE3E2}" destId="{94395A23-923E-4A3D-AE26-8C1649946080}" srcOrd="3" destOrd="0" presId="urn:microsoft.com/office/officeart/2005/8/layout/list1"/>
    <dgm:cxn modelId="{0364B747-173C-49A6-BF69-119B3F38850C}" type="presParOf" srcId="{FB0F494E-9896-494A-849A-129DEA6FE3E2}" destId="{872AE51C-6363-4EF7-8FD5-6B44D762653B}" srcOrd="4" destOrd="0" presId="urn:microsoft.com/office/officeart/2005/8/layout/list1"/>
    <dgm:cxn modelId="{6067E5BE-6589-4DCA-BBF3-5EEBC0A0C651}" type="presParOf" srcId="{872AE51C-6363-4EF7-8FD5-6B44D762653B}" destId="{9B7A0DC7-4557-4997-8A85-37F045DBA844}" srcOrd="0" destOrd="0" presId="urn:microsoft.com/office/officeart/2005/8/layout/list1"/>
    <dgm:cxn modelId="{A7A6A41A-4836-46A4-A5AC-037DD8E7361A}" type="presParOf" srcId="{872AE51C-6363-4EF7-8FD5-6B44D762653B}" destId="{D06D0E8A-0718-4819-B6B1-A3C27293C135}" srcOrd="1" destOrd="0" presId="urn:microsoft.com/office/officeart/2005/8/layout/list1"/>
    <dgm:cxn modelId="{C810CEBA-4782-4072-B7ED-0239DEB855A1}" type="presParOf" srcId="{FB0F494E-9896-494A-849A-129DEA6FE3E2}" destId="{48F30827-EF9C-4883-9D64-9D1772BE2064}" srcOrd="5" destOrd="0" presId="urn:microsoft.com/office/officeart/2005/8/layout/list1"/>
    <dgm:cxn modelId="{6C5C8C31-85A4-49BD-8797-8101CD3BE2BC}" type="presParOf" srcId="{FB0F494E-9896-494A-849A-129DEA6FE3E2}" destId="{47A920BE-DAF4-4208-9D3E-5F236E67B142}" srcOrd="6" destOrd="0" presId="urn:microsoft.com/office/officeart/2005/8/layout/list1"/>
    <dgm:cxn modelId="{46B4958C-E2D6-42EE-8796-B7A2EF72A872}" type="presParOf" srcId="{FB0F494E-9896-494A-849A-129DEA6FE3E2}" destId="{08651434-CE58-4A9E-935F-61BAF75E81A4}" srcOrd="7" destOrd="0" presId="urn:microsoft.com/office/officeart/2005/8/layout/list1"/>
    <dgm:cxn modelId="{15CE9D23-DB07-4D0F-BD07-4982B5176210}" type="presParOf" srcId="{FB0F494E-9896-494A-849A-129DEA6FE3E2}" destId="{D03F18D8-9CF7-49ED-956C-A237943F681A}" srcOrd="8" destOrd="0" presId="urn:microsoft.com/office/officeart/2005/8/layout/list1"/>
    <dgm:cxn modelId="{E99D5DA6-D431-4595-B452-F3F3FA61495D}" type="presParOf" srcId="{D03F18D8-9CF7-49ED-956C-A237943F681A}" destId="{3F4CF592-0BA6-4A73-994C-A07C29F7B619}" srcOrd="0" destOrd="0" presId="urn:microsoft.com/office/officeart/2005/8/layout/list1"/>
    <dgm:cxn modelId="{56B98182-6BB0-4411-9DD9-654B89C2D1BB}" type="presParOf" srcId="{D03F18D8-9CF7-49ED-956C-A237943F681A}" destId="{5E9E85D6-5F7B-469D-83E4-75A54C1140E1}" srcOrd="1" destOrd="0" presId="urn:microsoft.com/office/officeart/2005/8/layout/list1"/>
    <dgm:cxn modelId="{352B026E-4419-40E2-B034-1EE61F47878E}" type="presParOf" srcId="{FB0F494E-9896-494A-849A-129DEA6FE3E2}" destId="{507673BA-27E4-41F6-9FF8-75104DDB6BD4}" srcOrd="9" destOrd="0" presId="urn:microsoft.com/office/officeart/2005/8/layout/list1"/>
    <dgm:cxn modelId="{31A5892D-1798-4929-BFA0-5CBD39877E68}" type="presParOf" srcId="{FB0F494E-9896-494A-849A-129DEA6FE3E2}" destId="{7EDC6CC9-50FF-4EA1-86E9-AF559D92BF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56ED6-AFB0-4756-BB96-DB328A3F8C77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01801C9-84E9-4ABC-937C-AD584F1C3AA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Конституція України</a:t>
          </a:r>
          <a:endParaRPr lang="uk-UA" sz="2000" dirty="0">
            <a:solidFill>
              <a:schemeClr val="tx1"/>
            </a:solidFill>
          </a:endParaRPr>
        </a:p>
      </dgm:t>
    </dgm:pt>
    <dgm:pt modelId="{02EC5BDD-2E4C-4A39-803E-92DC5138499A}" type="parTrans" cxnId="{23C53088-350C-4DD8-9AAF-EEBF64F4D278}">
      <dgm:prSet/>
      <dgm:spPr/>
      <dgm:t>
        <a:bodyPr/>
        <a:lstStyle/>
        <a:p>
          <a:endParaRPr lang="uk-UA"/>
        </a:p>
      </dgm:t>
    </dgm:pt>
    <dgm:pt modelId="{263CBFCD-8091-4D8D-AF33-7B0AC8A9DFF4}" type="sibTrans" cxnId="{23C53088-350C-4DD8-9AAF-EEBF64F4D278}">
      <dgm:prSet/>
      <dgm:spPr/>
      <dgm:t>
        <a:bodyPr/>
        <a:lstStyle/>
        <a:p>
          <a:endParaRPr lang="uk-UA"/>
        </a:p>
      </dgm:t>
    </dgm:pt>
    <dgm:pt modelId="{CF6451BD-1853-430A-B7E5-03DCA3DC289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України </a:t>
          </a:r>
          <a:r>
            <a:rPr lang="uk-UA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„Про</a:t>
          </a:r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охорону дитинства".</a:t>
          </a:r>
          <a:endParaRPr lang="uk-UA" dirty="0">
            <a:solidFill>
              <a:schemeClr val="tx1"/>
            </a:solidFill>
          </a:endParaRPr>
        </a:p>
      </dgm:t>
    </dgm:pt>
    <dgm:pt modelId="{5318C8C0-EB88-4EFA-8B15-726031EE6D0F}" type="parTrans" cxnId="{E99CEE18-3471-43D1-80AC-9353BFC6A025}">
      <dgm:prSet/>
      <dgm:spPr/>
      <dgm:t>
        <a:bodyPr/>
        <a:lstStyle/>
        <a:p>
          <a:endParaRPr lang="uk-UA"/>
        </a:p>
      </dgm:t>
    </dgm:pt>
    <dgm:pt modelId="{9CCC106A-1F7B-44F4-80A9-8602A1E12730}" type="sibTrans" cxnId="{E99CEE18-3471-43D1-80AC-9353BFC6A025}">
      <dgm:prSet/>
      <dgm:spPr/>
      <dgm:t>
        <a:bodyPr/>
        <a:lstStyle/>
        <a:p>
          <a:endParaRPr lang="uk-UA"/>
        </a:p>
      </dgm:t>
    </dgm:pt>
    <dgm:pt modelId="{5EA8591F-E6BB-49A0-B512-ED434696B5E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України </a:t>
          </a:r>
          <a:r>
            <a:rPr lang="uk-UA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„Про</a:t>
          </a:r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освіту".</a:t>
          </a:r>
          <a:endParaRPr lang="uk-UA" dirty="0">
            <a:solidFill>
              <a:schemeClr val="tx1"/>
            </a:solidFill>
          </a:endParaRPr>
        </a:p>
      </dgm:t>
    </dgm:pt>
    <dgm:pt modelId="{6B8EE35A-6C16-4785-B032-029995A2C7BE}" type="parTrans" cxnId="{2846DF92-E484-4613-BC69-879B97F71407}">
      <dgm:prSet/>
      <dgm:spPr/>
      <dgm:t>
        <a:bodyPr/>
        <a:lstStyle/>
        <a:p>
          <a:endParaRPr lang="uk-UA"/>
        </a:p>
      </dgm:t>
    </dgm:pt>
    <dgm:pt modelId="{749852ED-1827-4565-A64D-ACE5C9A087CB}" type="sibTrans" cxnId="{2846DF92-E484-4613-BC69-879B97F71407}">
      <dgm:prSet/>
      <dgm:spPr/>
      <dgm:t>
        <a:bodyPr/>
        <a:lstStyle/>
        <a:p>
          <a:endParaRPr lang="uk-UA"/>
        </a:p>
      </dgm:t>
    </dgm:pt>
    <dgm:pt modelId="{A5FFF3F3-D98B-4716-ADB5-1321965EBDB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Закон України </a:t>
          </a:r>
          <a:r>
            <a:rPr lang="uk-UA" dirty="0" err="1" smtClean="0">
              <a:solidFill>
                <a:schemeClr val="tx1"/>
              </a:solidFill>
            </a:rPr>
            <a:t>„Про</a:t>
          </a:r>
          <a:r>
            <a:rPr lang="uk-UA" dirty="0" smtClean="0">
              <a:solidFill>
                <a:schemeClr val="tx1"/>
              </a:solidFill>
            </a:rPr>
            <a:t> дошкільну освіту".</a:t>
          </a:r>
          <a:endParaRPr lang="uk-UA" dirty="0">
            <a:solidFill>
              <a:schemeClr val="tx1"/>
            </a:solidFill>
          </a:endParaRPr>
        </a:p>
      </dgm:t>
    </dgm:pt>
    <dgm:pt modelId="{D568F27A-F17A-41E2-9403-F168F16495E8}" type="parTrans" cxnId="{2E84186A-FCCB-4DE0-8997-1F2861AE7B93}">
      <dgm:prSet/>
      <dgm:spPr/>
      <dgm:t>
        <a:bodyPr/>
        <a:lstStyle/>
        <a:p>
          <a:endParaRPr lang="uk-UA"/>
        </a:p>
      </dgm:t>
    </dgm:pt>
    <dgm:pt modelId="{C034F1D6-2A7E-4B1F-B0D4-A049DF12B2E6}" type="sibTrans" cxnId="{2E84186A-FCCB-4DE0-8997-1F2861AE7B93}">
      <dgm:prSet/>
      <dgm:spPr/>
      <dgm:t>
        <a:bodyPr/>
        <a:lstStyle/>
        <a:p>
          <a:endParaRPr lang="uk-UA"/>
        </a:p>
      </dgm:t>
    </dgm:pt>
    <dgm:pt modelId="{95BF9585-3855-4DC7-81F6-C23D7484B3A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Національна доктрина розвитку освіти</a:t>
          </a:r>
          <a:endParaRPr lang="uk-UA" dirty="0">
            <a:solidFill>
              <a:schemeClr val="tx1"/>
            </a:solidFill>
          </a:endParaRPr>
        </a:p>
      </dgm:t>
    </dgm:pt>
    <dgm:pt modelId="{BD7EBD89-59D0-4670-B64E-753E8DFDFFF4}" type="parTrans" cxnId="{01F2F4B9-F6DA-4A36-9047-5C831B89E2EC}">
      <dgm:prSet/>
      <dgm:spPr/>
      <dgm:t>
        <a:bodyPr/>
        <a:lstStyle/>
        <a:p>
          <a:endParaRPr lang="uk-UA"/>
        </a:p>
      </dgm:t>
    </dgm:pt>
    <dgm:pt modelId="{2F36EC34-C81A-4898-8729-36DB801109B9}" type="sibTrans" cxnId="{01F2F4B9-F6DA-4A36-9047-5C831B89E2EC}">
      <dgm:prSet/>
      <dgm:spPr/>
      <dgm:t>
        <a:bodyPr/>
        <a:lstStyle/>
        <a:p>
          <a:endParaRPr lang="uk-UA"/>
        </a:p>
      </dgm:t>
    </dgm:pt>
    <dgm:pt modelId="{3EE528C1-84AF-49E2-824C-E5865936BA5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Положення про дошкільний навчальний заклад</a:t>
          </a:r>
        </a:p>
        <a:p>
          <a:endParaRPr lang="uk-UA" dirty="0"/>
        </a:p>
      </dgm:t>
    </dgm:pt>
    <dgm:pt modelId="{CDFF33A6-EA93-4235-A923-EDB0CB029429}" type="parTrans" cxnId="{B1076EA9-7E7A-46C0-97F3-6D232303A1C5}">
      <dgm:prSet/>
      <dgm:spPr/>
      <dgm:t>
        <a:bodyPr/>
        <a:lstStyle/>
        <a:p>
          <a:endParaRPr lang="uk-UA"/>
        </a:p>
      </dgm:t>
    </dgm:pt>
    <dgm:pt modelId="{4F1338A9-BD80-493E-896B-D09493A7DCDC}" type="sibTrans" cxnId="{B1076EA9-7E7A-46C0-97F3-6D232303A1C5}">
      <dgm:prSet/>
      <dgm:spPr/>
      <dgm:t>
        <a:bodyPr/>
        <a:lstStyle/>
        <a:p>
          <a:endParaRPr lang="uk-UA"/>
        </a:p>
      </dgm:t>
    </dgm:pt>
    <dgm:pt modelId="{75D7AC86-02DD-4C83-9A66-1415661FC31D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Санітарний регламент для дошкільних навчальних закладів 2016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F4C47E-74BE-4FD0-A302-3C91464B76D3}" type="parTrans" cxnId="{9DE07D2F-2D52-4674-BFE6-5AD6CBA9D816}">
      <dgm:prSet/>
      <dgm:spPr/>
      <dgm:t>
        <a:bodyPr/>
        <a:lstStyle/>
        <a:p>
          <a:endParaRPr lang="uk-UA"/>
        </a:p>
      </dgm:t>
    </dgm:pt>
    <dgm:pt modelId="{218B1C24-1478-4885-99F7-DE99D755498D}" type="sibTrans" cxnId="{9DE07D2F-2D52-4674-BFE6-5AD6CBA9D816}">
      <dgm:prSet/>
      <dgm:spPr/>
      <dgm:t>
        <a:bodyPr/>
        <a:lstStyle/>
        <a:p>
          <a:endParaRPr lang="uk-UA"/>
        </a:p>
      </dgm:t>
    </dgm:pt>
    <dgm:pt modelId="{E3D3851A-38A9-42BF-91FA-E650BD8D1531}" type="pres">
      <dgm:prSet presAssocID="{FE956ED6-AFB0-4756-BB96-DB328A3F8C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689F95-64A9-4C84-A734-7F6A1B33A8FF}" type="pres">
      <dgm:prSet presAssocID="{901801C9-84E9-4ABC-937C-AD584F1C3AA0}" presName="root1" presStyleCnt="0"/>
      <dgm:spPr/>
    </dgm:pt>
    <dgm:pt modelId="{1AE17A9F-1EC2-4108-9736-CBCA9F339F1F}" type="pres">
      <dgm:prSet presAssocID="{901801C9-84E9-4ABC-937C-AD584F1C3A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D87090D-E616-4B5F-8FBC-23A1BCBB8A3A}" type="pres">
      <dgm:prSet presAssocID="{901801C9-84E9-4ABC-937C-AD584F1C3AA0}" presName="level2hierChild" presStyleCnt="0"/>
      <dgm:spPr/>
    </dgm:pt>
    <dgm:pt modelId="{5551EEBF-CD25-48D5-9BD9-A1BCA67E610E}" type="pres">
      <dgm:prSet presAssocID="{5318C8C0-EB88-4EFA-8B15-726031EE6D0F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58273EE6-3750-43BF-848B-94DB68C3BBDE}" type="pres">
      <dgm:prSet presAssocID="{5318C8C0-EB88-4EFA-8B15-726031EE6D0F}" presName="connTx" presStyleLbl="parChTrans1D2" presStyleIdx="0" presStyleCnt="2"/>
      <dgm:spPr/>
      <dgm:t>
        <a:bodyPr/>
        <a:lstStyle/>
        <a:p>
          <a:endParaRPr lang="uk-UA"/>
        </a:p>
      </dgm:t>
    </dgm:pt>
    <dgm:pt modelId="{AB927AE3-BB41-4DE4-B12B-BA7BB783345B}" type="pres">
      <dgm:prSet presAssocID="{CF6451BD-1853-430A-B7E5-03DCA3DC289C}" presName="root2" presStyleCnt="0"/>
      <dgm:spPr/>
    </dgm:pt>
    <dgm:pt modelId="{451740C9-C1E7-4766-8140-9A1276395AE9}" type="pres">
      <dgm:prSet presAssocID="{CF6451BD-1853-430A-B7E5-03DCA3DC289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2E66B48-CF05-4335-98A4-9278418BEA6C}" type="pres">
      <dgm:prSet presAssocID="{CF6451BD-1853-430A-B7E5-03DCA3DC289C}" presName="level3hierChild" presStyleCnt="0"/>
      <dgm:spPr/>
    </dgm:pt>
    <dgm:pt modelId="{C737FA4B-A913-4201-850F-5D761E1C5E8A}" type="pres">
      <dgm:prSet presAssocID="{6B8EE35A-6C16-4785-B032-029995A2C7BE}" presName="conn2-1" presStyleLbl="parChTrans1D3" presStyleIdx="0" presStyleCnt="4"/>
      <dgm:spPr/>
      <dgm:t>
        <a:bodyPr/>
        <a:lstStyle/>
        <a:p>
          <a:endParaRPr lang="uk-UA"/>
        </a:p>
      </dgm:t>
    </dgm:pt>
    <dgm:pt modelId="{4657E30D-2FA1-4E70-B75B-D760F4FA6A7E}" type="pres">
      <dgm:prSet presAssocID="{6B8EE35A-6C16-4785-B032-029995A2C7BE}" presName="connTx" presStyleLbl="parChTrans1D3" presStyleIdx="0" presStyleCnt="4"/>
      <dgm:spPr/>
      <dgm:t>
        <a:bodyPr/>
        <a:lstStyle/>
        <a:p>
          <a:endParaRPr lang="uk-UA"/>
        </a:p>
      </dgm:t>
    </dgm:pt>
    <dgm:pt modelId="{C25CB5C2-2AC3-4BE0-801A-638B85351046}" type="pres">
      <dgm:prSet presAssocID="{5EA8591F-E6BB-49A0-B512-ED434696B5E1}" presName="root2" presStyleCnt="0"/>
      <dgm:spPr/>
    </dgm:pt>
    <dgm:pt modelId="{B2DE2355-63B1-4029-99CF-EA4C59D97BA0}" type="pres">
      <dgm:prSet presAssocID="{5EA8591F-E6BB-49A0-B512-ED434696B5E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FD6F65-E1E7-4BC6-83F6-5D52B19FDDC7}" type="pres">
      <dgm:prSet presAssocID="{5EA8591F-E6BB-49A0-B512-ED434696B5E1}" presName="level3hierChild" presStyleCnt="0"/>
      <dgm:spPr/>
    </dgm:pt>
    <dgm:pt modelId="{9DE8FFD8-C628-401B-9E98-AC7F7EF8FA93}" type="pres">
      <dgm:prSet presAssocID="{D568F27A-F17A-41E2-9403-F168F16495E8}" presName="conn2-1" presStyleLbl="parChTrans1D3" presStyleIdx="1" presStyleCnt="4"/>
      <dgm:spPr/>
      <dgm:t>
        <a:bodyPr/>
        <a:lstStyle/>
        <a:p>
          <a:endParaRPr lang="uk-UA"/>
        </a:p>
      </dgm:t>
    </dgm:pt>
    <dgm:pt modelId="{B133EA4A-9B3F-426C-BAAF-10144CC1E1E7}" type="pres">
      <dgm:prSet presAssocID="{D568F27A-F17A-41E2-9403-F168F16495E8}" presName="connTx" presStyleLbl="parChTrans1D3" presStyleIdx="1" presStyleCnt="4"/>
      <dgm:spPr/>
      <dgm:t>
        <a:bodyPr/>
        <a:lstStyle/>
        <a:p>
          <a:endParaRPr lang="uk-UA"/>
        </a:p>
      </dgm:t>
    </dgm:pt>
    <dgm:pt modelId="{6E29E426-8859-44E0-B513-ED7874AF0CD1}" type="pres">
      <dgm:prSet presAssocID="{A5FFF3F3-D98B-4716-ADB5-1321965EBDB4}" presName="root2" presStyleCnt="0"/>
      <dgm:spPr/>
    </dgm:pt>
    <dgm:pt modelId="{35785CFD-0A55-4C03-875B-ECC43268699E}" type="pres">
      <dgm:prSet presAssocID="{A5FFF3F3-D98B-4716-ADB5-1321965EBDB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844612E-B79D-4533-9962-BA5A2ACAADE7}" type="pres">
      <dgm:prSet presAssocID="{A5FFF3F3-D98B-4716-ADB5-1321965EBDB4}" presName="level3hierChild" presStyleCnt="0"/>
      <dgm:spPr/>
    </dgm:pt>
    <dgm:pt modelId="{DA1EE3C6-4202-4393-8BB4-967295103E80}" type="pres">
      <dgm:prSet presAssocID="{BD7EBD89-59D0-4670-B64E-753E8DFDFFF4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54F882A7-076E-4606-BBE6-9BABC679F0D9}" type="pres">
      <dgm:prSet presAssocID="{BD7EBD89-59D0-4670-B64E-753E8DFDFFF4}" presName="connTx" presStyleLbl="parChTrans1D2" presStyleIdx="1" presStyleCnt="2"/>
      <dgm:spPr/>
      <dgm:t>
        <a:bodyPr/>
        <a:lstStyle/>
        <a:p>
          <a:endParaRPr lang="uk-UA"/>
        </a:p>
      </dgm:t>
    </dgm:pt>
    <dgm:pt modelId="{F4E02462-28DC-43CD-81E0-42C3E2FCBF05}" type="pres">
      <dgm:prSet presAssocID="{95BF9585-3855-4DC7-81F6-C23D7484B3A3}" presName="root2" presStyleCnt="0"/>
      <dgm:spPr/>
    </dgm:pt>
    <dgm:pt modelId="{BD31A305-545C-462B-9CC1-14A26B2EE25F}" type="pres">
      <dgm:prSet presAssocID="{95BF9585-3855-4DC7-81F6-C23D7484B3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E2E173-3AE3-4E3E-B258-F427EDB879AE}" type="pres">
      <dgm:prSet presAssocID="{95BF9585-3855-4DC7-81F6-C23D7484B3A3}" presName="level3hierChild" presStyleCnt="0"/>
      <dgm:spPr/>
    </dgm:pt>
    <dgm:pt modelId="{2C9093F3-3FA1-4E7E-B63E-68D047274951}" type="pres">
      <dgm:prSet presAssocID="{CDFF33A6-EA93-4235-A923-EDB0CB029429}" presName="conn2-1" presStyleLbl="parChTrans1D3" presStyleIdx="2" presStyleCnt="4"/>
      <dgm:spPr/>
      <dgm:t>
        <a:bodyPr/>
        <a:lstStyle/>
        <a:p>
          <a:endParaRPr lang="uk-UA"/>
        </a:p>
      </dgm:t>
    </dgm:pt>
    <dgm:pt modelId="{87537DD5-9650-4672-A48F-106D7BAFF7B0}" type="pres">
      <dgm:prSet presAssocID="{CDFF33A6-EA93-4235-A923-EDB0CB029429}" presName="connTx" presStyleLbl="parChTrans1D3" presStyleIdx="2" presStyleCnt="4"/>
      <dgm:spPr/>
      <dgm:t>
        <a:bodyPr/>
        <a:lstStyle/>
        <a:p>
          <a:endParaRPr lang="uk-UA"/>
        </a:p>
      </dgm:t>
    </dgm:pt>
    <dgm:pt modelId="{5B1CEAE6-45B0-47BB-98A1-AA7B4A02DBC0}" type="pres">
      <dgm:prSet presAssocID="{3EE528C1-84AF-49E2-824C-E5865936BA55}" presName="root2" presStyleCnt="0"/>
      <dgm:spPr/>
    </dgm:pt>
    <dgm:pt modelId="{DC367987-0458-4060-9845-0D5DD3BD6D1D}" type="pres">
      <dgm:prSet presAssocID="{3EE528C1-84AF-49E2-824C-E5865936BA5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279C86F-EC8B-4DD1-B9A1-A7A9E7305B4F}" type="pres">
      <dgm:prSet presAssocID="{3EE528C1-84AF-49E2-824C-E5865936BA55}" presName="level3hierChild" presStyleCnt="0"/>
      <dgm:spPr/>
    </dgm:pt>
    <dgm:pt modelId="{BB35CA07-9803-4426-BEC5-87BA45C359EB}" type="pres">
      <dgm:prSet presAssocID="{ADF4C47E-74BE-4FD0-A302-3C91464B76D3}" presName="conn2-1" presStyleLbl="parChTrans1D3" presStyleIdx="3" presStyleCnt="4"/>
      <dgm:spPr/>
      <dgm:t>
        <a:bodyPr/>
        <a:lstStyle/>
        <a:p>
          <a:endParaRPr lang="uk-UA"/>
        </a:p>
      </dgm:t>
    </dgm:pt>
    <dgm:pt modelId="{561CEB4F-10BA-4AF6-A552-C63D76CDA756}" type="pres">
      <dgm:prSet presAssocID="{ADF4C47E-74BE-4FD0-A302-3C91464B76D3}" presName="connTx" presStyleLbl="parChTrans1D3" presStyleIdx="3" presStyleCnt="4"/>
      <dgm:spPr/>
      <dgm:t>
        <a:bodyPr/>
        <a:lstStyle/>
        <a:p>
          <a:endParaRPr lang="uk-UA"/>
        </a:p>
      </dgm:t>
    </dgm:pt>
    <dgm:pt modelId="{98512D84-C6AA-4E38-B559-4411D4411124}" type="pres">
      <dgm:prSet presAssocID="{75D7AC86-02DD-4C83-9A66-1415661FC31D}" presName="root2" presStyleCnt="0"/>
      <dgm:spPr/>
    </dgm:pt>
    <dgm:pt modelId="{61C35A80-F989-4DA5-BF2B-4A823BBE5D4E}" type="pres">
      <dgm:prSet presAssocID="{75D7AC86-02DD-4C83-9A66-1415661FC31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FA3CD2-6F5D-44F8-AFC3-2B25EA20B30B}" type="pres">
      <dgm:prSet presAssocID="{75D7AC86-02DD-4C83-9A66-1415661FC31D}" presName="level3hierChild" presStyleCnt="0"/>
      <dgm:spPr/>
    </dgm:pt>
  </dgm:ptLst>
  <dgm:cxnLst>
    <dgm:cxn modelId="{E846C3DA-484F-4331-B202-B0D1F98C9BF7}" type="presOf" srcId="{75D7AC86-02DD-4C83-9A66-1415661FC31D}" destId="{61C35A80-F989-4DA5-BF2B-4A823BBE5D4E}" srcOrd="0" destOrd="0" presId="urn:microsoft.com/office/officeart/2005/8/layout/hierarchy2"/>
    <dgm:cxn modelId="{EA2AB41C-8D55-4CF3-B3BC-DA164518CBE5}" type="presOf" srcId="{D568F27A-F17A-41E2-9403-F168F16495E8}" destId="{9DE8FFD8-C628-401B-9E98-AC7F7EF8FA93}" srcOrd="0" destOrd="0" presId="urn:microsoft.com/office/officeart/2005/8/layout/hierarchy2"/>
    <dgm:cxn modelId="{547A7890-299C-45EC-BD66-95C4FECA8474}" type="presOf" srcId="{ADF4C47E-74BE-4FD0-A302-3C91464B76D3}" destId="{561CEB4F-10BA-4AF6-A552-C63D76CDA756}" srcOrd="1" destOrd="0" presId="urn:microsoft.com/office/officeart/2005/8/layout/hierarchy2"/>
    <dgm:cxn modelId="{0D21621A-E879-4BFA-A58D-8128E55500BF}" type="presOf" srcId="{ADF4C47E-74BE-4FD0-A302-3C91464B76D3}" destId="{BB35CA07-9803-4426-BEC5-87BA45C359EB}" srcOrd="0" destOrd="0" presId="urn:microsoft.com/office/officeart/2005/8/layout/hierarchy2"/>
    <dgm:cxn modelId="{7A6DD085-5C81-47E2-9472-E418B4522DC6}" type="presOf" srcId="{6B8EE35A-6C16-4785-B032-029995A2C7BE}" destId="{C737FA4B-A913-4201-850F-5D761E1C5E8A}" srcOrd="0" destOrd="0" presId="urn:microsoft.com/office/officeart/2005/8/layout/hierarchy2"/>
    <dgm:cxn modelId="{01F2F4B9-F6DA-4A36-9047-5C831B89E2EC}" srcId="{901801C9-84E9-4ABC-937C-AD584F1C3AA0}" destId="{95BF9585-3855-4DC7-81F6-C23D7484B3A3}" srcOrd="1" destOrd="0" parTransId="{BD7EBD89-59D0-4670-B64E-753E8DFDFFF4}" sibTransId="{2F36EC34-C81A-4898-8729-36DB801109B9}"/>
    <dgm:cxn modelId="{2E84186A-FCCB-4DE0-8997-1F2861AE7B93}" srcId="{CF6451BD-1853-430A-B7E5-03DCA3DC289C}" destId="{A5FFF3F3-D98B-4716-ADB5-1321965EBDB4}" srcOrd="1" destOrd="0" parTransId="{D568F27A-F17A-41E2-9403-F168F16495E8}" sibTransId="{C034F1D6-2A7E-4B1F-B0D4-A049DF12B2E6}"/>
    <dgm:cxn modelId="{D3634A2A-5304-4494-83EB-E46DE884ED4E}" type="presOf" srcId="{A5FFF3F3-D98B-4716-ADB5-1321965EBDB4}" destId="{35785CFD-0A55-4C03-875B-ECC43268699E}" srcOrd="0" destOrd="0" presId="urn:microsoft.com/office/officeart/2005/8/layout/hierarchy2"/>
    <dgm:cxn modelId="{6BBA92F9-D1DC-4B9C-BC43-44F9BF7D76D6}" type="presOf" srcId="{D568F27A-F17A-41E2-9403-F168F16495E8}" destId="{B133EA4A-9B3F-426C-BAAF-10144CC1E1E7}" srcOrd="1" destOrd="0" presId="urn:microsoft.com/office/officeart/2005/8/layout/hierarchy2"/>
    <dgm:cxn modelId="{14E21EB1-79AA-41E7-B7C2-4FC4D5CAD2F8}" type="presOf" srcId="{FE956ED6-AFB0-4756-BB96-DB328A3F8C77}" destId="{E3D3851A-38A9-42BF-91FA-E650BD8D1531}" srcOrd="0" destOrd="0" presId="urn:microsoft.com/office/officeart/2005/8/layout/hierarchy2"/>
    <dgm:cxn modelId="{065459B9-94BC-45AE-ABF6-664F46914679}" type="presOf" srcId="{BD7EBD89-59D0-4670-B64E-753E8DFDFFF4}" destId="{54F882A7-076E-4606-BBE6-9BABC679F0D9}" srcOrd="1" destOrd="0" presId="urn:microsoft.com/office/officeart/2005/8/layout/hierarchy2"/>
    <dgm:cxn modelId="{2846DF92-E484-4613-BC69-879B97F71407}" srcId="{CF6451BD-1853-430A-B7E5-03DCA3DC289C}" destId="{5EA8591F-E6BB-49A0-B512-ED434696B5E1}" srcOrd="0" destOrd="0" parTransId="{6B8EE35A-6C16-4785-B032-029995A2C7BE}" sibTransId="{749852ED-1827-4565-A64D-ACE5C9A087CB}"/>
    <dgm:cxn modelId="{AB91886A-AC7A-4F79-A437-83B1DEA52620}" type="presOf" srcId="{CDFF33A6-EA93-4235-A923-EDB0CB029429}" destId="{2C9093F3-3FA1-4E7E-B63E-68D047274951}" srcOrd="0" destOrd="0" presId="urn:microsoft.com/office/officeart/2005/8/layout/hierarchy2"/>
    <dgm:cxn modelId="{AEF918B3-3923-428A-8F1B-CB0BB63E7EA7}" type="presOf" srcId="{6B8EE35A-6C16-4785-B032-029995A2C7BE}" destId="{4657E30D-2FA1-4E70-B75B-D760F4FA6A7E}" srcOrd="1" destOrd="0" presId="urn:microsoft.com/office/officeart/2005/8/layout/hierarchy2"/>
    <dgm:cxn modelId="{9C692523-5069-4715-8672-0642B4488EB3}" type="presOf" srcId="{CDFF33A6-EA93-4235-A923-EDB0CB029429}" destId="{87537DD5-9650-4672-A48F-106D7BAFF7B0}" srcOrd="1" destOrd="0" presId="urn:microsoft.com/office/officeart/2005/8/layout/hierarchy2"/>
    <dgm:cxn modelId="{C9EDC82D-717E-4D6C-B720-0B58E273D677}" type="presOf" srcId="{95BF9585-3855-4DC7-81F6-C23D7484B3A3}" destId="{BD31A305-545C-462B-9CC1-14A26B2EE25F}" srcOrd="0" destOrd="0" presId="urn:microsoft.com/office/officeart/2005/8/layout/hierarchy2"/>
    <dgm:cxn modelId="{B1076EA9-7E7A-46C0-97F3-6D232303A1C5}" srcId="{95BF9585-3855-4DC7-81F6-C23D7484B3A3}" destId="{3EE528C1-84AF-49E2-824C-E5865936BA55}" srcOrd="0" destOrd="0" parTransId="{CDFF33A6-EA93-4235-A923-EDB0CB029429}" sibTransId="{4F1338A9-BD80-493E-896B-D09493A7DCDC}"/>
    <dgm:cxn modelId="{E3EAF0BC-722E-44FF-AF2F-4BD271BBA4F2}" type="presOf" srcId="{CF6451BD-1853-430A-B7E5-03DCA3DC289C}" destId="{451740C9-C1E7-4766-8140-9A1276395AE9}" srcOrd="0" destOrd="0" presId="urn:microsoft.com/office/officeart/2005/8/layout/hierarchy2"/>
    <dgm:cxn modelId="{9AD914CA-9294-457E-9BC2-B8004D49C996}" type="presOf" srcId="{5EA8591F-E6BB-49A0-B512-ED434696B5E1}" destId="{B2DE2355-63B1-4029-99CF-EA4C59D97BA0}" srcOrd="0" destOrd="0" presId="urn:microsoft.com/office/officeart/2005/8/layout/hierarchy2"/>
    <dgm:cxn modelId="{63FEAEB1-0933-4E3C-BE82-761D56051F38}" type="presOf" srcId="{BD7EBD89-59D0-4670-B64E-753E8DFDFFF4}" destId="{DA1EE3C6-4202-4393-8BB4-967295103E80}" srcOrd="0" destOrd="0" presId="urn:microsoft.com/office/officeart/2005/8/layout/hierarchy2"/>
    <dgm:cxn modelId="{650FA883-4002-4B94-B7F6-0760C25D011E}" type="presOf" srcId="{3EE528C1-84AF-49E2-824C-E5865936BA55}" destId="{DC367987-0458-4060-9845-0D5DD3BD6D1D}" srcOrd="0" destOrd="0" presId="urn:microsoft.com/office/officeart/2005/8/layout/hierarchy2"/>
    <dgm:cxn modelId="{DFE55194-E561-4313-8F3B-8963C8B7359C}" type="presOf" srcId="{901801C9-84E9-4ABC-937C-AD584F1C3AA0}" destId="{1AE17A9F-1EC2-4108-9736-CBCA9F339F1F}" srcOrd="0" destOrd="0" presId="urn:microsoft.com/office/officeart/2005/8/layout/hierarchy2"/>
    <dgm:cxn modelId="{769AB290-2BDD-4DF7-80AB-103925865AAD}" type="presOf" srcId="{5318C8C0-EB88-4EFA-8B15-726031EE6D0F}" destId="{5551EEBF-CD25-48D5-9BD9-A1BCA67E610E}" srcOrd="0" destOrd="0" presId="urn:microsoft.com/office/officeart/2005/8/layout/hierarchy2"/>
    <dgm:cxn modelId="{B323483C-DDBD-45F4-A628-8751F033BCDB}" type="presOf" srcId="{5318C8C0-EB88-4EFA-8B15-726031EE6D0F}" destId="{58273EE6-3750-43BF-848B-94DB68C3BBDE}" srcOrd="1" destOrd="0" presId="urn:microsoft.com/office/officeart/2005/8/layout/hierarchy2"/>
    <dgm:cxn modelId="{E99CEE18-3471-43D1-80AC-9353BFC6A025}" srcId="{901801C9-84E9-4ABC-937C-AD584F1C3AA0}" destId="{CF6451BD-1853-430A-B7E5-03DCA3DC289C}" srcOrd="0" destOrd="0" parTransId="{5318C8C0-EB88-4EFA-8B15-726031EE6D0F}" sibTransId="{9CCC106A-1F7B-44F4-80A9-8602A1E12730}"/>
    <dgm:cxn modelId="{23C53088-350C-4DD8-9AAF-EEBF64F4D278}" srcId="{FE956ED6-AFB0-4756-BB96-DB328A3F8C77}" destId="{901801C9-84E9-4ABC-937C-AD584F1C3AA0}" srcOrd="0" destOrd="0" parTransId="{02EC5BDD-2E4C-4A39-803E-92DC5138499A}" sibTransId="{263CBFCD-8091-4D8D-AF33-7B0AC8A9DFF4}"/>
    <dgm:cxn modelId="{9DE07D2F-2D52-4674-BFE6-5AD6CBA9D816}" srcId="{95BF9585-3855-4DC7-81F6-C23D7484B3A3}" destId="{75D7AC86-02DD-4C83-9A66-1415661FC31D}" srcOrd="1" destOrd="0" parTransId="{ADF4C47E-74BE-4FD0-A302-3C91464B76D3}" sibTransId="{218B1C24-1478-4885-99F7-DE99D755498D}"/>
    <dgm:cxn modelId="{9B6A1D17-5FD2-40AC-ACE0-B3E9EE3E9FE0}" type="presParOf" srcId="{E3D3851A-38A9-42BF-91FA-E650BD8D1531}" destId="{24689F95-64A9-4C84-A734-7F6A1B33A8FF}" srcOrd="0" destOrd="0" presId="urn:microsoft.com/office/officeart/2005/8/layout/hierarchy2"/>
    <dgm:cxn modelId="{7F2C18BA-6DF4-4BF5-9C42-8DF30F7D6182}" type="presParOf" srcId="{24689F95-64A9-4C84-A734-7F6A1B33A8FF}" destId="{1AE17A9F-1EC2-4108-9736-CBCA9F339F1F}" srcOrd="0" destOrd="0" presId="urn:microsoft.com/office/officeart/2005/8/layout/hierarchy2"/>
    <dgm:cxn modelId="{BBA63FA3-C202-4F4E-9A14-79F99E92E779}" type="presParOf" srcId="{24689F95-64A9-4C84-A734-7F6A1B33A8FF}" destId="{2D87090D-E616-4B5F-8FBC-23A1BCBB8A3A}" srcOrd="1" destOrd="0" presId="urn:microsoft.com/office/officeart/2005/8/layout/hierarchy2"/>
    <dgm:cxn modelId="{86CC1AB5-EFB2-4943-9F1F-30790B7CD542}" type="presParOf" srcId="{2D87090D-E616-4B5F-8FBC-23A1BCBB8A3A}" destId="{5551EEBF-CD25-48D5-9BD9-A1BCA67E610E}" srcOrd="0" destOrd="0" presId="urn:microsoft.com/office/officeart/2005/8/layout/hierarchy2"/>
    <dgm:cxn modelId="{D42CD71A-88A9-4D9F-97C7-46926C8375E1}" type="presParOf" srcId="{5551EEBF-CD25-48D5-9BD9-A1BCA67E610E}" destId="{58273EE6-3750-43BF-848B-94DB68C3BBDE}" srcOrd="0" destOrd="0" presId="urn:microsoft.com/office/officeart/2005/8/layout/hierarchy2"/>
    <dgm:cxn modelId="{9DED3337-45A8-477D-A50B-C2F25309FE96}" type="presParOf" srcId="{2D87090D-E616-4B5F-8FBC-23A1BCBB8A3A}" destId="{AB927AE3-BB41-4DE4-B12B-BA7BB783345B}" srcOrd="1" destOrd="0" presId="urn:microsoft.com/office/officeart/2005/8/layout/hierarchy2"/>
    <dgm:cxn modelId="{19F7D841-E570-4136-88C4-F9445455E0E2}" type="presParOf" srcId="{AB927AE3-BB41-4DE4-B12B-BA7BB783345B}" destId="{451740C9-C1E7-4766-8140-9A1276395AE9}" srcOrd="0" destOrd="0" presId="urn:microsoft.com/office/officeart/2005/8/layout/hierarchy2"/>
    <dgm:cxn modelId="{840ED950-A28F-4D56-9394-9B81BEED25AA}" type="presParOf" srcId="{AB927AE3-BB41-4DE4-B12B-BA7BB783345B}" destId="{E2E66B48-CF05-4335-98A4-9278418BEA6C}" srcOrd="1" destOrd="0" presId="urn:microsoft.com/office/officeart/2005/8/layout/hierarchy2"/>
    <dgm:cxn modelId="{2D6769B7-25D7-47B1-858D-5F8DC7B91FFB}" type="presParOf" srcId="{E2E66B48-CF05-4335-98A4-9278418BEA6C}" destId="{C737FA4B-A913-4201-850F-5D761E1C5E8A}" srcOrd="0" destOrd="0" presId="urn:microsoft.com/office/officeart/2005/8/layout/hierarchy2"/>
    <dgm:cxn modelId="{7C3D21E5-FBA8-4FD5-842D-E3C2E49090E3}" type="presParOf" srcId="{C737FA4B-A913-4201-850F-5D761E1C5E8A}" destId="{4657E30D-2FA1-4E70-B75B-D760F4FA6A7E}" srcOrd="0" destOrd="0" presId="urn:microsoft.com/office/officeart/2005/8/layout/hierarchy2"/>
    <dgm:cxn modelId="{7C4B85DD-7393-4A20-8878-32E33F0DCBEB}" type="presParOf" srcId="{E2E66B48-CF05-4335-98A4-9278418BEA6C}" destId="{C25CB5C2-2AC3-4BE0-801A-638B85351046}" srcOrd="1" destOrd="0" presId="urn:microsoft.com/office/officeart/2005/8/layout/hierarchy2"/>
    <dgm:cxn modelId="{CD7CA95B-35D7-42B5-BCF1-66B8ADA07D2D}" type="presParOf" srcId="{C25CB5C2-2AC3-4BE0-801A-638B85351046}" destId="{B2DE2355-63B1-4029-99CF-EA4C59D97BA0}" srcOrd="0" destOrd="0" presId="urn:microsoft.com/office/officeart/2005/8/layout/hierarchy2"/>
    <dgm:cxn modelId="{F15302B0-6BC0-4A1D-B310-5B588D59B263}" type="presParOf" srcId="{C25CB5C2-2AC3-4BE0-801A-638B85351046}" destId="{41FD6F65-E1E7-4BC6-83F6-5D52B19FDDC7}" srcOrd="1" destOrd="0" presId="urn:microsoft.com/office/officeart/2005/8/layout/hierarchy2"/>
    <dgm:cxn modelId="{8BA727A0-254C-4572-A491-7E567902BC29}" type="presParOf" srcId="{E2E66B48-CF05-4335-98A4-9278418BEA6C}" destId="{9DE8FFD8-C628-401B-9E98-AC7F7EF8FA93}" srcOrd="2" destOrd="0" presId="urn:microsoft.com/office/officeart/2005/8/layout/hierarchy2"/>
    <dgm:cxn modelId="{DBD7C247-B2CA-41A5-A34C-CE74C9B7B371}" type="presParOf" srcId="{9DE8FFD8-C628-401B-9E98-AC7F7EF8FA93}" destId="{B133EA4A-9B3F-426C-BAAF-10144CC1E1E7}" srcOrd="0" destOrd="0" presId="urn:microsoft.com/office/officeart/2005/8/layout/hierarchy2"/>
    <dgm:cxn modelId="{91F087DE-8D89-454D-9C98-27030AD0C0BC}" type="presParOf" srcId="{E2E66B48-CF05-4335-98A4-9278418BEA6C}" destId="{6E29E426-8859-44E0-B513-ED7874AF0CD1}" srcOrd="3" destOrd="0" presId="urn:microsoft.com/office/officeart/2005/8/layout/hierarchy2"/>
    <dgm:cxn modelId="{67D5B949-64BB-4BDC-9EEB-C4D96CB5C562}" type="presParOf" srcId="{6E29E426-8859-44E0-B513-ED7874AF0CD1}" destId="{35785CFD-0A55-4C03-875B-ECC43268699E}" srcOrd="0" destOrd="0" presId="urn:microsoft.com/office/officeart/2005/8/layout/hierarchy2"/>
    <dgm:cxn modelId="{0BE36388-A7FC-415A-B703-D719F2262A79}" type="presParOf" srcId="{6E29E426-8859-44E0-B513-ED7874AF0CD1}" destId="{1844612E-B79D-4533-9962-BA5A2ACAADE7}" srcOrd="1" destOrd="0" presId="urn:microsoft.com/office/officeart/2005/8/layout/hierarchy2"/>
    <dgm:cxn modelId="{01A8A357-216E-422C-92EA-FE3C8AD44087}" type="presParOf" srcId="{2D87090D-E616-4B5F-8FBC-23A1BCBB8A3A}" destId="{DA1EE3C6-4202-4393-8BB4-967295103E80}" srcOrd="2" destOrd="0" presId="urn:microsoft.com/office/officeart/2005/8/layout/hierarchy2"/>
    <dgm:cxn modelId="{AA14427D-4F61-4945-A487-9FA4EFBCC3D4}" type="presParOf" srcId="{DA1EE3C6-4202-4393-8BB4-967295103E80}" destId="{54F882A7-076E-4606-BBE6-9BABC679F0D9}" srcOrd="0" destOrd="0" presId="urn:microsoft.com/office/officeart/2005/8/layout/hierarchy2"/>
    <dgm:cxn modelId="{ACEB04DB-905F-43CE-A816-955C7CE039A9}" type="presParOf" srcId="{2D87090D-E616-4B5F-8FBC-23A1BCBB8A3A}" destId="{F4E02462-28DC-43CD-81E0-42C3E2FCBF05}" srcOrd="3" destOrd="0" presId="urn:microsoft.com/office/officeart/2005/8/layout/hierarchy2"/>
    <dgm:cxn modelId="{15BBB8CD-1BB2-47D5-9BF0-87AC5AC2882E}" type="presParOf" srcId="{F4E02462-28DC-43CD-81E0-42C3E2FCBF05}" destId="{BD31A305-545C-462B-9CC1-14A26B2EE25F}" srcOrd="0" destOrd="0" presId="urn:microsoft.com/office/officeart/2005/8/layout/hierarchy2"/>
    <dgm:cxn modelId="{85161F8B-3074-4A36-A766-F1F9C75B3CDB}" type="presParOf" srcId="{F4E02462-28DC-43CD-81E0-42C3E2FCBF05}" destId="{60E2E173-3AE3-4E3E-B258-F427EDB879AE}" srcOrd="1" destOrd="0" presId="urn:microsoft.com/office/officeart/2005/8/layout/hierarchy2"/>
    <dgm:cxn modelId="{916425D8-C16E-4B4A-8945-83EC0B13C6DF}" type="presParOf" srcId="{60E2E173-3AE3-4E3E-B258-F427EDB879AE}" destId="{2C9093F3-3FA1-4E7E-B63E-68D047274951}" srcOrd="0" destOrd="0" presId="urn:microsoft.com/office/officeart/2005/8/layout/hierarchy2"/>
    <dgm:cxn modelId="{6675AD44-7F3F-4504-A796-7B2970F85591}" type="presParOf" srcId="{2C9093F3-3FA1-4E7E-B63E-68D047274951}" destId="{87537DD5-9650-4672-A48F-106D7BAFF7B0}" srcOrd="0" destOrd="0" presId="urn:microsoft.com/office/officeart/2005/8/layout/hierarchy2"/>
    <dgm:cxn modelId="{D995AAFF-DD83-4449-BAA7-EDE79B50CE09}" type="presParOf" srcId="{60E2E173-3AE3-4E3E-B258-F427EDB879AE}" destId="{5B1CEAE6-45B0-47BB-98A1-AA7B4A02DBC0}" srcOrd="1" destOrd="0" presId="urn:microsoft.com/office/officeart/2005/8/layout/hierarchy2"/>
    <dgm:cxn modelId="{302F25CB-18AC-4783-8532-9EADCB119249}" type="presParOf" srcId="{5B1CEAE6-45B0-47BB-98A1-AA7B4A02DBC0}" destId="{DC367987-0458-4060-9845-0D5DD3BD6D1D}" srcOrd="0" destOrd="0" presId="urn:microsoft.com/office/officeart/2005/8/layout/hierarchy2"/>
    <dgm:cxn modelId="{DB631669-0618-40B6-A309-B5A6F4D75B93}" type="presParOf" srcId="{5B1CEAE6-45B0-47BB-98A1-AA7B4A02DBC0}" destId="{B279C86F-EC8B-4DD1-B9A1-A7A9E7305B4F}" srcOrd="1" destOrd="0" presId="urn:microsoft.com/office/officeart/2005/8/layout/hierarchy2"/>
    <dgm:cxn modelId="{5B2EAC5D-B715-4EE1-8D47-8A2856EDAC28}" type="presParOf" srcId="{60E2E173-3AE3-4E3E-B258-F427EDB879AE}" destId="{BB35CA07-9803-4426-BEC5-87BA45C359EB}" srcOrd="2" destOrd="0" presId="urn:microsoft.com/office/officeart/2005/8/layout/hierarchy2"/>
    <dgm:cxn modelId="{7A43F0B2-16CC-4613-97AE-5F8A53C7B510}" type="presParOf" srcId="{BB35CA07-9803-4426-BEC5-87BA45C359EB}" destId="{561CEB4F-10BA-4AF6-A552-C63D76CDA756}" srcOrd="0" destOrd="0" presId="urn:microsoft.com/office/officeart/2005/8/layout/hierarchy2"/>
    <dgm:cxn modelId="{B8A888DE-1896-43B3-9872-859E6F80F4B3}" type="presParOf" srcId="{60E2E173-3AE3-4E3E-B258-F427EDB879AE}" destId="{98512D84-C6AA-4E38-B559-4411D4411124}" srcOrd="3" destOrd="0" presId="urn:microsoft.com/office/officeart/2005/8/layout/hierarchy2"/>
    <dgm:cxn modelId="{D1436387-0D9E-451D-861E-F2D55BE5F345}" type="presParOf" srcId="{98512D84-C6AA-4E38-B559-4411D4411124}" destId="{61C35A80-F989-4DA5-BF2B-4A823BBE5D4E}" srcOrd="0" destOrd="0" presId="urn:microsoft.com/office/officeart/2005/8/layout/hierarchy2"/>
    <dgm:cxn modelId="{D1739875-CFDC-40AD-9A24-AD6A21002E79}" type="presParOf" srcId="{98512D84-C6AA-4E38-B559-4411D4411124}" destId="{3BFA3CD2-6F5D-44F8-AFC3-2B25EA20B3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783C7-37E4-4499-B3A4-27685E6EBAA8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8C0CEC17-3AF2-4CB1-B177-73231167FBF4}">
      <dgm:prSet phldrT="[Текст]" custT="1"/>
      <dgm:spPr/>
      <dgm:t>
        <a:bodyPr/>
        <a:lstStyle/>
        <a:p>
          <a:pPr algn="ctr"/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“Українське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дошкілля”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FE8A9F-69B2-4BEE-B15B-F982B2B25144}" type="parTrans" cxnId="{67E587F3-5440-4785-B052-3EFA3117B36E}">
      <dgm:prSet/>
      <dgm:spPr/>
      <dgm:t>
        <a:bodyPr/>
        <a:lstStyle/>
        <a:p>
          <a:endParaRPr lang="uk-UA"/>
        </a:p>
      </dgm:t>
    </dgm:pt>
    <dgm:pt modelId="{587CE8B6-2B1C-4079-B3C1-C3E2E8B46FBC}" type="sibTrans" cxnId="{67E587F3-5440-4785-B052-3EFA3117B36E}">
      <dgm:prSet/>
      <dgm:spPr/>
      <dgm:t>
        <a:bodyPr/>
        <a:lstStyle/>
        <a:p>
          <a:endParaRPr lang="uk-UA"/>
        </a:p>
      </dgm:t>
    </dgm:pt>
    <dgm:pt modelId="{70C6EDFD-CA8B-44FC-9CEB-91669B861A9A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</a:rPr>
            <a:t>Економічна та фінансова  освіта </a:t>
          </a:r>
          <a:r>
            <a:rPr lang="uk-UA" sz="1800" dirty="0" err="1" smtClean="0">
              <a:solidFill>
                <a:schemeClr val="tx1"/>
              </a:solidFill>
            </a:rPr>
            <a:t>“Афлатот”</a:t>
          </a:r>
          <a:endParaRPr lang="uk-UA" sz="1800" dirty="0">
            <a:solidFill>
              <a:schemeClr val="tx1"/>
            </a:solidFill>
          </a:endParaRPr>
        </a:p>
      </dgm:t>
    </dgm:pt>
    <dgm:pt modelId="{50065C6F-CDD3-4D74-B196-EE00F59CADDD}" type="parTrans" cxnId="{382B501A-24CA-4C80-B3CF-5361E9593D52}">
      <dgm:prSet/>
      <dgm:spPr/>
      <dgm:t>
        <a:bodyPr/>
        <a:lstStyle/>
        <a:p>
          <a:endParaRPr lang="uk-UA"/>
        </a:p>
      </dgm:t>
    </dgm:pt>
    <dgm:pt modelId="{8982E821-6957-4899-9EC6-92CC3FFE7174}" type="sibTrans" cxnId="{382B501A-24CA-4C80-B3CF-5361E9593D52}">
      <dgm:prSet/>
      <dgm:spPr/>
      <dgm:t>
        <a:bodyPr/>
        <a:lstStyle/>
        <a:p>
          <a:endParaRPr lang="uk-UA"/>
        </a:p>
      </dgm:t>
    </dgm:pt>
    <dgm:pt modelId="{096EA73C-6C8C-4F04-9663-872C622C4A3E}">
      <dgm:prSet phldrT="[Текст]"/>
      <dgm:spPr/>
      <dgm:t>
        <a:bodyPr/>
        <a:lstStyle/>
        <a:p>
          <a:pPr algn="ctr"/>
          <a:r>
            <a:rPr lang="uk-UA" dirty="0" err="1" smtClean="0">
              <a:solidFill>
                <a:schemeClr val="tx1"/>
              </a:solidFill>
            </a:rPr>
            <a:t>“Сталого</a:t>
          </a:r>
          <a:r>
            <a:rPr lang="uk-UA" dirty="0" smtClean="0">
              <a:solidFill>
                <a:schemeClr val="tx1"/>
              </a:solidFill>
            </a:rPr>
            <a:t> </a:t>
          </a:r>
          <a:r>
            <a:rPr lang="uk-UA" dirty="0" err="1" smtClean="0">
              <a:solidFill>
                <a:schemeClr val="tx1"/>
              </a:solidFill>
            </a:rPr>
            <a:t>розвитку”</a:t>
          </a:r>
          <a:endParaRPr lang="uk-UA" dirty="0">
            <a:solidFill>
              <a:schemeClr val="tx1"/>
            </a:solidFill>
          </a:endParaRPr>
        </a:p>
      </dgm:t>
    </dgm:pt>
    <dgm:pt modelId="{457A2EBC-8DB5-48EA-BEDA-BFEBCFD4F149}" type="parTrans" cxnId="{5C6420EA-6CD4-46B2-BEFB-68577BD99C73}">
      <dgm:prSet/>
      <dgm:spPr/>
      <dgm:t>
        <a:bodyPr/>
        <a:lstStyle/>
        <a:p>
          <a:endParaRPr lang="uk-UA"/>
        </a:p>
      </dgm:t>
    </dgm:pt>
    <dgm:pt modelId="{B63B6650-E53D-4C01-AA1E-1D57DB592B67}" type="sibTrans" cxnId="{5C6420EA-6CD4-46B2-BEFB-68577BD99C73}">
      <dgm:prSet/>
      <dgm:spPr/>
      <dgm:t>
        <a:bodyPr/>
        <a:lstStyle/>
        <a:p>
          <a:endParaRPr lang="uk-UA"/>
        </a:p>
      </dgm:t>
    </dgm:pt>
    <dgm:pt modelId="{EB9CD5FF-A316-4E01-975F-F39EAAAA48EA}" type="pres">
      <dgm:prSet presAssocID="{FED783C7-37E4-4499-B3A4-27685E6EBAA8}" presName="diagram" presStyleCnt="0">
        <dgm:presLayoutVars>
          <dgm:dir/>
          <dgm:animLvl val="lvl"/>
          <dgm:resizeHandles val="exact"/>
        </dgm:presLayoutVars>
      </dgm:prSet>
      <dgm:spPr/>
    </dgm:pt>
    <dgm:pt modelId="{B010516B-B4FC-41A7-9462-DF7AAC90D491}" type="pres">
      <dgm:prSet presAssocID="{8C0CEC17-3AF2-4CB1-B177-73231167FBF4}" presName="compNode" presStyleCnt="0"/>
      <dgm:spPr/>
    </dgm:pt>
    <dgm:pt modelId="{A4D9ED44-EB82-4274-8454-2D21DDE7E344}" type="pres">
      <dgm:prSet presAssocID="{8C0CEC17-3AF2-4CB1-B177-73231167FBF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991E5A-D11B-4FD6-B245-3184E3F62FA7}" type="pres">
      <dgm:prSet presAssocID="{8C0CEC17-3AF2-4CB1-B177-73231167FB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D31D4D-D157-4350-94C8-57C002712C8D}" type="pres">
      <dgm:prSet presAssocID="{8C0CEC17-3AF2-4CB1-B177-73231167FBF4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A4F3E4C1-B1CE-42C4-986B-7A48FBF2D1F5}" type="pres">
      <dgm:prSet presAssocID="{8C0CEC17-3AF2-4CB1-B177-73231167FBF4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F02DC6-D759-4485-861B-29BCF5AABE8C}" type="pres">
      <dgm:prSet presAssocID="{587CE8B6-2B1C-4079-B3C1-C3E2E8B46FB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3AB2185-D810-40C8-963E-D8E807C3FBA3}" type="pres">
      <dgm:prSet presAssocID="{70C6EDFD-CA8B-44FC-9CEB-91669B861A9A}" presName="compNode" presStyleCnt="0"/>
      <dgm:spPr/>
    </dgm:pt>
    <dgm:pt modelId="{1E76ADF0-5E87-4664-A2F4-929DB8394EE9}" type="pres">
      <dgm:prSet presAssocID="{70C6EDFD-CA8B-44FC-9CEB-91669B861A9A}" presName="childRect" presStyleLbl="bgAcc1" presStyleIdx="1" presStyleCnt="3" custScaleY="88755" custLinFactNeighborX="1075" custLinFactNeighborY="-638">
        <dgm:presLayoutVars>
          <dgm:bulletEnabled val="1"/>
        </dgm:presLayoutVars>
      </dgm:prSet>
      <dgm:spPr/>
    </dgm:pt>
    <dgm:pt modelId="{C75B841A-3277-4A45-BE2B-741A7865A3C9}" type="pres">
      <dgm:prSet presAssocID="{70C6EDFD-CA8B-44FC-9CEB-91669B861A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39F2C9-B402-481B-84B0-5028CB4357E2}" type="pres">
      <dgm:prSet presAssocID="{70C6EDFD-CA8B-44FC-9CEB-91669B861A9A}" presName="parentRect" presStyleLbl="alignNode1" presStyleIdx="1" presStyleCnt="3" custScaleY="133576"/>
      <dgm:spPr/>
      <dgm:t>
        <a:bodyPr/>
        <a:lstStyle/>
        <a:p>
          <a:endParaRPr lang="uk-UA"/>
        </a:p>
      </dgm:t>
    </dgm:pt>
    <dgm:pt modelId="{5F631545-C9C8-493D-9738-DFAF20A5F272}" type="pres">
      <dgm:prSet presAssocID="{70C6EDFD-CA8B-44FC-9CEB-91669B861A9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D079E2-4DE9-4542-BD54-61B24C04C4A9}" type="pres">
      <dgm:prSet presAssocID="{8982E821-6957-4899-9EC6-92CC3FFE717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ED2E2D-5A08-41B4-AB2E-295CE0ECF06E}" type="pres">
      <dgm:prSet presAssocID="{096EA73C-6C8C-4F04-9663-872C622C4A3E}" presName="compNode" presStyleCnt="0"/>
      <dgm:spPr/>
    </dgm:pt>
    <dgm:pt modelId="{03E6B0AA-8CD7-43E2-94B9-021A16EED2CE}" type="pres">
      <dgm:prSet presAssocID="{096EA73C-6C8C-4F04-9663-872C622C4A3E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85DE15-D8FF-4CA5-8A2A-F54B71BFFD1C}" type="pres">
      <dgm:prSet presAssocID="{096EA73C-6C8C-4F04-9663-872C622C4A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3DC874-602E-476B-AFEA-5290491E1497}" type="pres">
      <dgm:prSet presAssocID="{096EA73C-6C8C-4F04-9663-872C622C4A3E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E5DAFEE7-2711-4A7E-9275-5C366546B694}" type="pres">
      <dgm:prSet presAssocID="{096EA73C-6C8C-4F04-9663-872C622C4A3E}" presName="adorn" presStyleLbl="fgAccFollowNode1" presStyleIdx="2" presStyleCnt="3" custLinFactNeighborX="-11937" custLinFactNeighborY="106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8C72DE6-AE15-469A-9D96-CA6D96108D12}" type="presOf" srcId="{8C0CEC17-3AF2-4CB1-B177-73231167FBF4}" destId="{E3D31D4D-D157-4350-94C8-57C002712C8D}" srcOrd="1" destOrd="0" presId="urn:microsoft.com/office/officeart/2005/8/layout/bList2"/>
    <dgm:cxn modelId="{D3CB0DBA-F3BC-4C22-A07F-AEE2BBF6F2F7}" type="presOf" srcId="{587CE8B6-2B1C-4079-B3C1-C3E2E8B46FBC}" destId="{29F02DC6-D759-4485-861B-29BCF5AABE8C}" srcOrd="0" destOrd="0" presId="urn:microsoft.com/office/officeart/2005/8/layout/bList2"/>
    <dgm:cxn modelId="{5C6420EA-6CD4-46B2-BEFB-68577BD99C73}" srcId="{FED783C7-37E4-4499-B3A4-27685E6EBAA8}" destId="{096EA73C-6C8C-4F04-9663-872C622C4A3E}" srcOrd="2" destOrd="0" parTransId="{457A2EBC-8DB5-48EA-BEDA-BFEBCFD4F149}" sibTransId="{B63B6650-E53D-4C01-AA1E-1D57DB592B67}"/>
    <dgm:cxn modelId="{271DA67C-A161-4939-AE6D-89BC98C18A49}" type="presOf" srcId="{096EA73C-6C8C-4F04-9663-872C622C4A3E}" destId="{1D3DC874-602E-476B-AFEA-5290491E1497}" srcOrd="1" destOrd="0" presId="urn:microsoft.com/office/officeart/2005/8/layout/bList2"/>
    <dgm:cxn modelId="{0A0533A6-0AA4-4523-8015-589F2103FF99}" type="presOf" srcId="{FED783C7-37E4-4499-B3A4-27685E6EBAA8}" destId="{EB9CD5FF-A316-4E01-975F-F39EAAAA48EA}" srcOrd="0" destOrd="0" presId="urn:microsoft.com/office/officeart/2005/8/layout/bList2"/>
    <dgm:cxn modelId="{67E587F3-5440-4785-B052-3EFA3117B36E}" srcId="{FED783C7-37E4-4499-B3A4-27685E6EBAA8}" destId="{8C0CEC17-3AF2-4CB1-B177-73231167FBF4}" srcOrd="0" destOrd="0" parTransId="{68FE8A9F-69B2-4BEE-B15B-F982B2B25144}" sibTransId="{587CE8B6-2B1C-4079-B3C1-C3E2E8B46FBC}"/>
    <dgm:cxn modelId="{659697E4-23F7-4097-815A-9969C885D551}" type="presOf" srcId="{096EA73C-6C8C-4F04-9663-872C622C4A3E}" destId="{8685DE15-D8FF-4CA5-8A2A-F54B71BFFD1C}" srcOrd="0" destOrd="0" presId="urn:microsoft.com/office/officeart/2005/8/layout/bList2"/>
    <dgm:cxn modelId="{01A863DE-FAEC-465F-928E-5ECD01A3CA82}" type="presOf" srcId="{8982E821-6957-4899-9EC6-92CC3FFE7174}" destId="{AFD079E2-4DE9-4542-BD54-61B24C04C4A9}" srcOrd="0" destOrd="0" presId="urn:microsoft.com/office/officeart/2005/8/layout/bList2"/>
    <dgm:cxn modelId="{888465D4-C1C5-43AF-8805-A46566BFC81C}" type="presOf" srcId="{70C6EDFD-CA8B-44FC-9CEB-91669B861A9A}" destId="{C75B841A-3277-4A45-BE2B-741A7865A3C9}" srcOrd="0" destOrd="0" presId="urn:microsoft.com/office/officeart/2005/8/layout/bList2"/>
    <dgm:cxn modelId="{981E8F14-0C8D-4E20-A854-1D7FD4BF0B41}" type="presOf" srcId="{8C0CEC17-3AF2-4CB1-B177-73231167FBF4}" destId="{62991E5A-D11B-4FD6-B245-3184E3F62FA7}" srcOrd="0" destOrd="0" presId="urn:microsoft.com/office/officeart/2005/8/layout/bList2"/>
    <dgm:cxn modelId="{382B501A-24CA-4C80-B3CF-5361E9593D52}" srcId="{FED783C7-37E4-4499-B3A4-27685E6EBAA8}" destId="{70C6EDFD-CA8B-44FC-9CEB-91669B861A9A}" srcOrd="1" destOrd="0" parTransId="{50065C6F-CDD3-4D74-B196-EE00F59CADDD}" sibTransId="{8982E821-6957-4899-9EC6-92CC3FFE7174}"/>
    <dgm:cxn modelId="{653FEEEE-CE77-4861-B23F-0FC8FA2BA164}" type="presOf" srcId="{70C6EDFD-CA8B-44FC-9CEB-91669B861A9A}" destId="{FB39F2C9-B402-481B-84B0-5028CB4357E2}" srcOrd="1" destOrd="0" presId="urn:microsoft.com/office/officeart/2005/8/layout/bList2"/>
    <dgm:cxn modelId="{353DCDCB-2590-46F7-8D5A-CBFE987DDA70}" type="presParOf" srcId="{EB9CD5FF-A316-4E01-975F-F39EAAAA48EA}" destId="{B010516B-B4FC-41A7-9462-DF7AAC90D491}" srcOrd="0" destOrd="0" presId="urn:microsoft.com/office/officeart/2005/8/layout/bList2"/>
    <dgm:cxn modelId="{D1E6CCC6-769A-4E6C-A03A-B3201D361DBD}" type="presParOf" srcId="{B010516B-B4FC-41A7-9462-DF7AAC90D491}" destId="{A4D9ED44-EB82-4274-8454-2D21DDE7E344}" srcOrd="0" destOrd="0" presId="urn:microsoft.com/office/officeart/2005/8/layout/bList2"/>
    <dgm:cxn modelId="{664661D2-3B5C-41B3-9DAB-148069AE8146}" type="presParOf" srcId="{B010516B-B4FC-41A7-9462-DF7AAC90D491}" destId="{62991E5A-D11B-4FD6-B245-3184E3F62FA7}" srcOrd="1" destOrd="0" presId="urn:microsoft.com/office/officeart/2005/8/layout/bList2"/>
    <dgm:cxn modelId="{FCB21B41-FDD6-4EF0-9832-80F933B4D15C}" type="presParOf" srcId="{B010516B-B4FC-41A7-9462-DF7AAC90D491}" destId="{E3D31D4D-D157-4350-94C8-57C002712C8D}" srcOrd="2" destOrd="0" presId="urn:microsoft.com/office/officeart/2005/8/layout/bList2"/>
    <dgm:cxn modelId="{F0D8FAB6-2377-41D2-A41C-6A2185E50600}" type="presParOf" srcId="{B010516B-B4FC-41A7-9462-DF7AAC90D491}" destId="{A4F3E4C1-B1CE-42C4-986B-7A48FBF2D1F5}" srcOrd="3" destOrd="0" presId="urn:microsoft.com/office/officeart/2005/8/layout/bList2"/>
    <dgm:cxn modelId="{D507E148-226F-4AA1-AEDE-720724F8E4B9}" type="presParOf" srcId="{EB9CD5FF-A316-4E01-975F-F39EAAAA48EA}" destId="{29F02DC6-D759-4485-861B-29BCF5AABE8C}" srcOrd="1" destOrd="0" presId="urn:microsoft.com/office/officeart/2005/8/layout/bList2"/>
    <dgm:cxn modelId="{1C519F55-6B62-4A79-8E8D-9520E225AA28}" type="presParOf" srcId="{EB9CD5FF-A316-4E01-975F-F39EAAAA48EA}" destId="{53AB2185-D810-40C8-963E-D8E807C3FBA3}" srcOrd="2" destOrd="0" presId="urn:microsoft.com/office/officeart/2005/8/layout/bList2"/>
    <dgm:cxn modelId="{33F9914D-7B63-44D3-8E05-6092E8716FED}" type="presParOf" srcId="{53AB2185-D810-40C8-963E-D8E807C3FBA3}" destId="{1E76ADF0-5E87-4664-A2F4-929DB8394EE9}" srcOrd="0" destOrd="0" presId="urn:microsoft.com/office/officeart/2005/8/layout/bList2"/>
    <dgm:cxn modelId="{052A4CF8-9095-410F-AE63-026F4B2A5FE3}" type="presParOf" srcId="{53AB2185-D810-40C8-963E-D8E807C3FBA3}" destId="{C75B841A-3277-4A45-BE2B-741A7865A3C9}" srcOrd="1" destOrd="0" presId="urn:microsoft.com/office/officeart/2005/8/layout/bList2"/>
    <dgm:cxn modelId="{A1D0DA2C-25BE-439F-8990-927FD05C2E44}" type="presParOf" srcId="{53AB2185-D810-40C8-963E-D8E807C3FBA3}" destId="{FB39F2C9-B402-481B-84B0-5028CB4357E2}" srcOrd="2" destOrd="0" presId="urn:microsoft.com/office/officeart/2005/8/layout/bList2"/>
    <dgm:cxn modelId="{6E56E1A7-5EE2-45D9-8660-5716BE77D29E}" type="presParOf" srcId="{53AB2185-D810-40C8-963E-D8E807C3FBA3}" destId="{5F631545-C9C8-493D-9738-DFAF20A5F272}" srcOrd="3" destOrd="0" presId="urn:microsoft.com/office/officeart/2005/8/layout/bList2"/>
    <dgm:cxn modelId="{E1B292DA-C404-4119-B9D4-D0D1D82F7751}" type="presParOf" srcId="{EB9CD5FF-A316-4E01-975F-F39EAAAA48EA}" destId="{AFD079E2-4DE9-4542-BD54-61B24C04C4A9}" srcOrd="3" destOrd="0" presId="urn:microsoft.com/office/officeart/2005/8/layout/bList2"/>
    <dgm:cxn modelId="{AAC31530-EC22-416C-83B8-37C57B1F34BA}" type="presParOf" srcId="{EB9CD5FF-A316-4E01-975F-F39EAAAA48EA}" destId="{C7ED2E2D-5A08-41B4-AB2E-295CE0ECF06E}" srcOrd="4" destOrd="0" presId="urn:microsoft.com/office/officeart/2005/8/layout/bList2"/>
    <dgm:cxn modelId="{66371C59-55F9-45D1-88D9-4391EA0F3B9D}" type="presParOf" srcId="{C7ED2E2D-5A08-41B4-AB2E-295CE0ECF06E}" destId="{03E6B0AA-8CD7-43E2-94B9-021A16EED2CE}" srcOrd="0" destOrd="0" presId="urn:microsoft.com/office/officeart/2005/8/layout/bList2"/>
    <dgm:cxn modelId="{F0B1408F-0902-4516-A944-2F1E9B255FE2}" type="presParOf" srcId="{C7ED2E2D-5A08-41B4-AB2E-295CE0ECF06E}" destId="{8685DE15-D8FF-4CA5-8A2A-F54B71BFFD1C}" srcOrd="1" destOrd="0" presId="urn:microsoft.com/office/officeart/2005/8/layout/bList2"/>
    <dgm:cxn modelId="{C5BA21A9-EA72-4112-840E-8FF408AB42D6}" type="presParOf" srcId="{C7ED2E2D-5A08-41B4-AB2E-295CE0ECF06E}" destId="{1D3DC874-602E-476B-AFEA-5290491E1497}" srcOrd="2" destOrd="0" presId="urn:microsoft.com/office/officeart/2005/8/layout/bList2"/>
    <dgm:cxn modelId="{434C74B4-52F7-4ED8-8AAD-CFD735BB7987}" type="presParOf" srcId="{C7ED2E2D-5A08-41B4-AB2E-295CE0ECF06E}" destId="{E5DAFEE7-2711-4A7E-9275-5C366546B69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522660-247B-4B10-8D04-385424C64628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0F943AAB-3987-43B1-82BC-1930EADC26B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Гурток з англійської мови</a:t>
          </a:r>
          <a:endParaRPr lang="uk-UA" dirty="0">
            <a:solidFill>
              <a:schemeClr val="tx1"/>
            </a:solidFill>
          </a:endParaRPr>
        </a:p>
      </dgm:t>
    </dgm:pt>
    <dgm:pt modelId="{61D2B069-5A44-46CF-A933-8E524FDBE509}" type="parTrans" cxnId="{121D86B1-E57B-4449-AE87-56ED9840C649}">
      <dgm:prSet/>
      <dgm:spPr/>
      <dgm:t>
        <a:bodyPr/>
        <a:lstStyle/>
        <a:p>
          <a:endParaRPr lang="uk-UA"/>
        </a:p>
      </dgm:t>
    </dgm:pt>
    <dgm:pt modelId="{5FD535D9-C8FF-477E-90B7-26C2C3C01C88}" type="sibTrans" cxnId="{121D86B1-E57B-4449-AE87-56ED9840C649}">
      <dgm:prSet/>
      <dgm:spPr/>
      <dgm:t>
        <a:bodyPr/>
        <a:lstStyle/>
        <a:p>
          <a:endParaRPr lang="uk-UA"/>
        </a:p>
      </dgm:t>
    </dgm:pt>
    <dgm:pt modelId="{5C9A0862-7648-4986-86A5-EAB7CAFC9DF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Вокальний гурток</a:t>
          </a:r>
          <a:endParaRPr lang="uk-UA" dirty="0">
            <a:solidFill>
              <a:schemeClr val="tx1"/>
            </a:solidFill>
          </a:endParaRPr>
        </a:p>
      </dgm:t>
    </dgm:pt>
    <dgm:pt modelId="{E927F629-1B78-4063-AE5C-040F7DF90B6D}" type="parTrans" cxnId="{4DB8D0CB-5844-424A-9180-A89CCB3DBB3A}">
      <dgm:prSet/>
      <dgm:spPr/>
      <dgm:t>
        <a:bodyPr/>
        <a:lstStyle/>
        <a:p>
          <a:endParaRPr lang="uk-UA"/>
        </a:p>
      </dgm:t>
    </dgm:pt>
    <dgm:pt modelId="{639D6F05-55C4-4FF4-B1A2-88E30FD00FAC}" type="sibTrans" cxnId="{4DB8D0CB-5844-424A-9180-A89CCB3DBB3A}">
      <dgm:prSet/>
      <dgm:spPr/>
      <dgm:t>
        <a:bodyPr/>
        <a:lstStyle/>
        <a:p>
          <a:endParaRPr lang="uk-UA"/>
        </a:p>
      </dgm:t>
    </dgm:pt>
    <dgm:pt modelId="{B980B97C-3A9B-4861-A222-1A751728555F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Групи профільні : логіко-математична,</a:t>
          </a:r>
        </a:p>
        <a:p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Природничо-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екологічна, соціальна, економічна,, образотворчо-естетична</a:t>
          </a:r>
        </a:p>
        <a:p>
          <a:endParaRPr lang="uk-UA" sz="1300" dirty="0"/>
        </a:p>
      </dgm:t>
    </dgm:pt>
    <dgm:pt modelId="{14F96BEA-EC7C-46FC-8F3F-8C886495C048}" type="parTrans" cxnId="{CF26EF1B-28CA-4491-81D4-D968E804B521}">
      <dgm:prSet/>
      <dgm:spPr/>
      <dgm:t>
        <a:bodyPr/>
        <a:lstStyle/>
        <a:p>
          <a:endParaRPr lang="uk-UA"/>
        </a:p>
      </dgm:t>
    </dgm:pt>
    <dgm:pt modelId="{B2A18460-1650-4E30-8C32-C153BE3FDA80}" type="sibTrans" cxnId="{CF26EF1B-28CA-4491-81D4-D968E804B521}">
      <dgm:prSet/>
      <dgm:spPr/>
      <dgm:t>
        <a:bodyPr/>
        <a:lstStyle/>
        <a:p>
          <a:endParaRPr lang="uk-UA"/>
        </a:p>
      </dgm:t>
    </dgm:pt>
    <dgm:pt modelId="{0C5FCD01-B1C0-46E1-A9D2-6704AF6755DF}" type="pres">
      <dgm:prSet presAssocID="{6B522660-247B-4B10-8D04-385424C64628}" presName="linearFlow" presStyleCnt="0">
        <dgm:presLayoutVars>
          <dgm:resizeHandles val="exact"/>
        </dgm:presLayoutVars>
      </dgm:prSet>
      <dgm:spPr/>
    </dgm:pt>
    <dgm:pt modelId="{0A83555D-7429-40A5-A400-25F4ECFD8389}" type="pres">
      <dgm:prSet presAssocID="{0F943AAB-3987-43B1-82BC-1930EADC26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EF5949-7E5E-49A1-816E-F62F779C00B8}" type="pres">
      <dgm:prSet presAssocID="{5FD535D9-C8FF-477E-90B7-26C2C3C01C88}" presName="sibTrans" presStyleLbl="sibTrans2D1" presStyleIdx="0" presStyleCnt="2"/>
      <dgm:spPr/>
      <dgm:t>
        <a:bodyPr/>
        <a:lstStyle/>
        <a:p>
          <a:endParaRPr lang="uk-UA"/>
        </a:p>
      </dgm:t>
    </dgm:pt>
    <dgm:pt modelId="{75623931-7F93-4F64-B389-4B9C67B4CD14}" type="pres">
      <dgm:prSet presAssocID="{5FD535D9-C8FF-477E-90B7-26C2C3C01C88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8B609025-F0A6-4CE8-9D33-4CDAD876BFB9}" type="pres">
      <dgm:prSet presAssocID="{5C9A0862-7648-4986-86A5-EAB7CAFC9D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17EC00-B80B-4035-A8D1-959083E62196}" type="pres">
      <dgm:prSet presAssocID="{639D6F05-55C4-4FF4-B1A2-88E30FD00FAC}" presName="sibTrans" presStyleLbl="sibTrans2D1" presStyleIdx="1" presStyleCnt="2"/>
      <dgm:spPr/>
      <dgm:t>
        <a:bodyPr/>
        <a:lstStyle/>
        <a:p>
          <a:endParaRPr lang="uk-UA"/>
        </a:p>
      </dgm:t>
    </dgm:pt>
    <dgm:pt modelId="{DC4D3683-47C0-4807-A3B4-AD01B2A310D0}" type="pres">
      <dgm:prSet presAssocID="{639D6F05-55C4-4FF4-B1A2-88E30FD00FAC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879B3A88-0C3C-4548-A18C-57FD973AB320}" type="pres">
      <dgm:prSet presAssocID="{B980B97C-3A9B-4861-A222-1A75172855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ACC5A7-D263-46A6-A3C5-4893544F299B}" type="presOf" srcId="{5FD535D9-C8FF-477E-90B7-26C2C3C01C88}" destId="{75623931-7F93-4F64-B389-4B9C67B4CD14}" srcOrd="1" destOrd="0" presId="urn:microsoft.com/office/officeart/2005/8/layout/process2"/>
    <dgm:cxn modelId="{B1F90E30-71F3-4366-B3B0-CC188D1DADB0}" type="presOf" srcId="{5C9A0862-7648-4986-86A5-EAB7CAFC9DFF}" destId="{8B609025-F0A6-4CE8-9D33-4CDAD876BFB9}" srcOrd="0" destOrd="0" presId="urn:microsoft.com/office/officeart/2005/8/layout/process2"/>
    <dgm:cxn modelId="{8C03E5E1-4985-4E1D-9BDF-7E156356A55B}" type="presOf" srcId="{5FD535D9-C8FF-477E-90B7-26C2C3C01C88}" destId="{80EF5949-7E5E-49A1-816E-F62F779C00B8}" srcOrd="0" destOrd="0" presId="urn:microsoft.com/office/officeart/2005/8/layout/process2"/>
    <dgm:cxn modelId="{CF26EF1B-28CA-4491-81D4-D968E804B521}" srcId="{6B522660-247B-4B10-8D04-385424C64628}" destId="{B980B97C-3A9B-4861-A222-1A751728555F}" srcOrd="2" destOrd="0" parTransId="{14F96BEA-EC7C-46FC-8F3F-8C886495C048}" sibTransId="{B2A18460-1650-4E30-8C32-C153BE3FDA80}"/>
    <dgm:cxn modelId="{4DB8D0CB-5844-424A-9180-A89CCB3DBB3A}" srcId="{6B522660-247B-4B10-8D04-385424C64628}" destId="{5C9A0862-7648-4986-86A5-EAB7CAFC9DFF}" srcOrd="1" destOrd="0" parTransId="{E927F629-1B78-4063-AE5C-040F7DF90B6D}" sibTransId="{639D6F05-55C4-4FF4-B1A2-88E30FD00FAC}"/>
    <dgm:cxn modelId="{18A2D689-31AD-4F1A-A90E-FA58018B8981}" type="presOf" srcId="{0F943AAB-3987-43B1-82BC-1930EADC26B2}" destId="{0A83555D-7429-40A5-A400-25F4ECFD8389}" srcOrd="0" destOrd="0" presId="urn:microsoft.com/office/officeart/2005/8/layout/process2"/>
    <dgm:cxn modelId="{C65F7AB9-8669-4C86-9AD9-C68B0837ABF4}" type="presOf" srcId="{6B522660-247B-4B10-8D04-385424C64628}" destId="{0C5FCD01-B1C0-46E1-A9D2-6704AF6755DF}" srcOrd="0" destOrd="0" presId="urn:microsoft.com/office/officeart/2005/8/layout/process2"/>
    <dgm:cxn modelId="{4C0A069A-C861-4F87-8B99-C3E8406B145C}" type="presOf" srcId="{639D6F05-55C4-4FF4-B1A2-88E30FD00FAC}" destId="{E717EC00-B80B-4035-A8D1-959083E62196}" srcOrd="0" destOrd="0" presId="urn:microsoft.com/office/officeart/2005/8/layout/process2"/>
    <dgm:cxn modelId="{43DFECCE-BE1F-4CAD-8D0D-8F4A1B2E313D}" type="presOf" srcId="{639D6F05-55C4-4FF4-B1A2-88E30FD00FAC}" destId="{DC4D3683-47C0-4807-A3B4-AD01B2A310D0}" srcOrd="1" destOrd="0" presId="urn:microsoft.com/office/officeart/2005/8/layout/process2"/>
    <dgm:cxn modelId="{121D86B1-E57B-4449-AE87-56ED9840C649}" srcId="{6B522660-247B-4B10-8D04-385424C64628}" destId="{0F943AAB-3987-43B1-82BC-1930EADC26B2}" srcOrd="0" destOrd="0" parTransId="{61D2B069-5A44-46CF-A933-8E524FDBE509}" sibTransId="{5FD535D9-C8FF-477E-90B7-26C2C3C01C88}"/>
    <dgm:cxn modelId="{C2F4AB7C-C2DE-4713-9C1A-3DEDA4760724}" type="presOf" srcId="{B980B97C-3A9B-4861-A222-1A751728555F}" destId="{879B3A88-0C3C-4548-A18C-57FD973AB320}" srcOrd="0" destOrd="0" presId="urn:microsoft.com/office/officeart/2005/8/layout/process2"/>
    <dgm:cxn modelId="{5FF8457F-AAEE-4651-8499-471062367FE7}" type="presParOf" srcId="{0C5FCD01-B1C0-46E1-A9D2-6704AF6755DF}" destId="{0A83555D-7429-40A5-A400-25F4ECFD8389}" srcOrd="0" destOrd="0" presId="urn:microsoft.com/office/officeart/2005/8/layout/process2"/>
    <dgm:cxn modelId="{2E87F7C2-D224-4E1D-B38C-B340A1BC55D5}" type="presParOf" srcId="{0C5FCD01-B1C0-46E1-A9D2-6704AF6755DF}" destId="{80EF5949-7E5E-49A1-816E-F62F779C00B8}" srcOrd="1" destOrd="0" presId="urn:microsoft.com/office/officeart/2005/8/layout/process2"/>
    <dgm:cxn modelId="{DE773CF5-5A3F-4D2D-AA45-E24D1C5C0F75}" type="presParOf" srcId="{80EF5949-7E5E-49A1-816E-F62F779C00B8}" destId="{75623931-7F93-4F64-B389-4B9C67B4CD14}" srcOrd="0" destOrd="0" presId="urn:microsoft.com/office/officeart/2005/8/layout/process2"/>
    <dgm:cxn modelId="{C6CBEA9F-D6F1-415D-BEAF-85663755BC52}" type="presParOf" srcId="{0C5FCD01-B1C0-46E1-A9D2-6704AF6755DF}" destId="{8B609025-F0A6-4CE8-9D33-4CDAD876BFB9}" srcOrd="2" destOrd="0" presId="urn:microsoft.com/office/officeart/2005/8/layout/process2"/>
    <dgm:cxn modelId="{6083C747-163E-4799-B075-DE681F87B835}" type="presParOf" srcId="{0C5FCD01-B1C0-46E1-A9D2-6704AF6755DF}" destId="{E717EC00-B80B-4035-A8D1-959083E62196}" srcOrd="3" destOrd="0" presId="urn:microsoft.com/office/officeart/2005/8/layout/process2"/>
    <dgm:cxn modelId="{7B007F0D-502E-49FB-A83E-1022AC545F38}" type="presParOf" srcId="{E717EC00-B80B-4035-A8D1-959083E62196}" destId="{DC4D3683-47C0-4807-A3B4-AD01B2A310D0}" srcOrd="0" destOrd="0" presId="urn:microsoft.com/office/officeart/2005/8/layout/process2"/>
    <dgm:cxn modelId="{3FF2F64D-FF0C-4E90-BFA4-FF8C694100EF}" type="presParOf" srcId="{0C5FCD01-B1C0-46E1-A9D2-6704AF6755DF}" destId="{879B3A88-0C3C-4548-A18C-57FD973AB320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05564-9D37-463A-BA00-99097A8ADB0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88DB7F3-0A54-4442-A1C0-3FB0D22F215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ОБЛІК ДІТЕЙ</a:t>
          </a:r>
          <a:endParaRPr lang="uk-UA" sz="2000" dirty="0">
            <a:solidFill>
              <a:schemeClr val="tx1"/>
            </a:solidFill>
          </a:endParaRPr>
        </a:p>
      </dgm:t>
    </dgm:pt>
    <dgm:pt modelId="{60EE31F8-1AD9-487E-949A-0E366EF09645}" type="parTrans" cxnId="{12CAF45A-EC41-4DB2-9219-C5A504F0FCB7}">
      <dgm:prSet/>
      <dgm:spPr/>
      <dgm:t>
        <a:bodyPr/>
        <a:lstStyle/>
        <a:p>
          <a:endParaRPr lang="uk-UA"/>
        </a:p>
      </dgm:t>
    </dgm:pt>
    <dgm:pt modelId="{21BD884E-8C04-46B2-A914-15CBE41327BA}" type="sibTrans" cxnId="{12CAF45A-EC41-4DB2-9219-C5A504F0FCB7}">
      <dgm:prSet/>
      <dgm:spPr/>
      <dgm:t>
        <a:bodyPr/>
        <a:lstStyle/>
        <a:p>
          <a:endParaRPr lang="uk-UA"/>
        </a:p>
      </dgm:t>
    </dgm:pt>
    <dgm:pt modelId="{A309ED76-BED0-467F-A44E-4627EFDA3CF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КОНСУЛЬТА-ЦІЙНИЙ ПУНКТ</a:t>
          </a:r>
          <a:endParaRPr lang="uk-UA" sz="2000" dirty="0">
            <a:solidFill>
              <a:schemeClr val="tx1"/>
            </a:solidFill>
          </a:endParaRPr>
        </a:p>
      </dgm:t>
    </dgm:pt>
    <dgm:pt modelId="{882E2A97-FAB6-4FB4-9EE9-7C4A02515BC6}" type="parTrans" cxnId="{6F36010E-248F-42E8-BB53-34FFC430A91D}">
      <dgm:prSet/>
      <dgm:spPr/>
      <dgm:t>
        <a:bodyPr/>
        <a:lstStyle/>
        <a:p>
          <a:endParaRPr lang="uk-UA"/>
        </a:p>
      </dgm:t>
    </dgm:pt>
    <dgm:pt modelId="{6BA39645-52BF-4E74-8BAC-1DF31DFD22BC}" type="sibTrans" cxnId="{6F36010E-248F-42E8-BB53-34FFC430A91D}">
      <dgm:prSet/>
      <dgm:spPr/>
      <dgm:t>
        <a:bodyPr/>
        <a:lstStyle/>
        <a:p>
          <a:endParaRPr lang="uk-UA"/>
        </a:p>
      </dgm:t>
    </dgm:pt>
    <dgm:pt modelId="{B6560752-C4E4-46B7-9D07-16272095FEAA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короткотривалим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перебуванням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- 3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дітей</a:t>
          </a:r>
          <a:endParaRPr lang="uk-UA" sz="2000" dirty="0">
            <a:solidFill>
              <a:schemeClr val="tx1"/>
            </a:solidFill>
          </a:endParaRPr>
        </a:p>
      </dgm:t>
    </dgm:pt>
    <dgm:pt modelId="{B371CC37-87E9-4414-93A5-0CD9F685084E}" type="parTrans" cxnId="{2C10EB02-101C-409A-876B-581920ED9C57}">
      <dgm:prSet/>
      <dgm:spPr/>
      <dgm:t>
        <a:bodyPr/>
        <a:lstStyle/>
        <a:p>
          <a:endParaRPr lang="uk-UA"/>
        </a:p>
      </dgm:t>
    </dgm:pt>
    <dgm:pt modelId="{A4C4FC79-CB79-4F11-9447-8AFCBF3293F9}" type="sibTrans" cxnId="{2C10EB02-101C-409A-876B-581920ED9C57}">
      <dgm:prSet/>
      <dgm:spPr/>
      <dgm:t>
        <a:bodyPr/>
        <a:lstStyle/>
        <a:p>
          <a:endParaRPr lang="uk-UA"/>
        </a:p>
      </dgm:t>
    </dgm:pt>
    <dgm:pt modelId="{C1718A49-104C-42F8-85D8-F73BC6C1B0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</a:t>
          </a:r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КООРДИНАТОРА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ОХОРОНИ ДИТИНСТВА </a:t>
          </a:r>
          <a:endParaRPr lang="uk-UA" sz="2000" dirty="0">
            <a:solidFill>
              <a:schemeClr val="tx1"/>
            </a:solidFill>
          </a:endParaRPr>
        </a:p>
      </dgm:t>
    </dgm:pt>
    <dgm:pt modelId="{5CFD2F00-4511-490A-A676-03E6E83822ED}" type="parTrans" cxnId="{27977223-DA17-4CC2-88AE-F59FFA477887}">
      <dgm:prSet/>
      <dgm:spPr/>
      <dgm:t>
        <a:bodyPr/>
        <a:lstStyle/>
        <a:p>
          <a:endParaRPr lang="uk-UA"/>
        </a:p>
      </dgm:t>
    </dgm:pt>
    <dgm:pt modelId="{AE7E81AA-89D3-4DF2-9154-6C115284860F}" type="sibTrans" cxnId="{27977223-DA17-4CC2-88AE-F59FFA477887}">
      <dgm:prSet/>
      <dgm:spPr/>
      <dgm:t>
        <a:bodyPr/>
        <a:lstStyle/>
        <a:p>
          <a:endParaRPr lang="uk-UA"/>
        </a:p>
      </dgm:t>
    </dgm:pt>
    <dgm:pt modelId="{54E52DA6-9D07-4EA0-B6F9-6C7417FCD16A}" type="pres">
      <dgm:prSet presAssocID="{BBC05564-9D37-463A-BA00-99097A8ADB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967ABF-ADBB-4AD4-8F01-1CA00CB3BF53}" type="pres">
      <dgm:prSet presAssocID="{988DB7F3-0A54-4442-A1C0-3FB0D22F2157}" presName="parentLin" presStyleCnt="0"/>
      <dgm:spPr/>
    </dgm:pt>
    <dgm:pt modelId="{15D6DD7A-03CC-460A-A5A6-18A4C9E5BFA3}" type="pres">
      <dgm:prSet presAssocID="{988DB7F3-0A54-4442-A1C0-3FB0D22F2157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0616376E-3C07-4E00-8F59-C2BA75FBEB28}" type="pres">
      <dgm:prSet presAssocID="{988DB7F3-0A54-4442-A1C0-3FB0D22F2157}" presName="parentText" presStyleLbl="node1" presStyleIdx="0" presStyleCnt="4" custScaleY="2417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C6F9E0-85CB-405A-A3B7-36ACF7E999AC}" type="pres">
      <dgm:prSet presAssocID="{988DB7F3-0A54-4442-A1C0-3FB0D22F2157}" presName="negativeSpace" presStyleCnt="0"/>
      <dgm:spPr/>
    </dgm:pt>
    <dgm:pt modelId="{AE01A59B-21DF-4DF1-B0FA-39149123BCD8}" type="pres">
      <dgm:prSet presAssocID="{988DB7F3-0A54-4442-A1C0-3FB0D22F2157}" presName="childText" presStyleLbl="conFgAcc1" presStyleIdx="0" presStyleCnt="4">
        <dgm:presLayoutVars>
          <dgm:bulletEnabled val="1"/>
        </dgm:presLayoutVars>
      </dgm:prSet>
      <dgm:spPr/>
    </dgm:pt>
    <dgm:pt modelId="{6353B508-9CEF-4D0D-86B8-81F022B5788A}" type="pres">
      <dgm:prSet presAssocID="{21BD884E-8C04-46B2-A914-15CBE41327BA}" presName="spaceBetweenRectangles" presStyleCnt="0"/>
      <dgm:spPr/>
    </dgm:pt>
    <dgm:pt modelId="{AC999584-1ED1-47BB-86F0-BBD6FB5A67B1}" type="pres">
      <dgm:prSet presAssocID="{A309ED76-BED0-467F-A44E-4627EFDA3CF4}" presName="parentLin" presStyleCnt="0"/>
      <dgm:spPr/>
    </dgm:pt>
    <dgm:pt modelId="{A7093028-13C2-4CB4-849A-FADE19057A47}" type="pres">
      <dgm:prSet presAssocID="{A309ED76-BED0-467F-A44E-4627EFDA3CF4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C7036A11-FC22-4C42-A4E9-EDF9DC5E3DCC}" type="pres">
      <dgm:prSet presAssocID="{A309ED76-BED0-467F-A44E-4627EFDA3CF4}" presName="parentText" presStyleLbl="node1" presStyleIdx="1" presStyleCnt="4" custScaleY="2204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2041EB-5AE5-4223-B69E-F3CCDAE94701}" type="pres">
      <dgm:prSet presAssocID="{A309ED76-BED0-467F-A44E-4627EFDA3CF4}" presName="negativeSpace" presStyleCnt="0"/>
      <dgm:spPr/>
    </dgm:pt>
    <dgm:pt modelId="{7308881D-E81D-4423-B452-899FBEF4DD4A}" type="pres">
      <dgm:prSet presAssocID="{A309ED76-BED0-467F-A44E-4627EFDA3CF4}" presName="childText" presStyleLbl="conFgAcc1" presStyleIdx="1" presStyleCnt="4">
        <dgm:presLayoutVars>
          <dgm:bulletEnabled val="1"/>
        </dgm:presLayoutVars>
      </dgm:prSet>
      <dgm:spPr/>
    </dgm:pt>
    <dgm:pt modelId="{D28878BA-25E0-4228-8842-702486DB2CBE}" type="pres">
      <dgm:prSet presAssocID="{6BA39645-52BF-4E74-8BAC-1DF31DFD22BC}" presName="spaceBetweenRectangles" presStyleCnt="0"/>
      <dgm:spPr/>
    </dgm:pt>
    <dgm:pt modelId="{9E96003C-D178-471A-806F-1B44718ABD68}" type="pres">
      <dgm:prSet presAssocID="{B6560752-C4E4-46B7-9D07-16272095FEAA}" presName="parentLin" presStyleCnt="0"/>
      <dgm:spPr/>
    </dgm:pt>
    <dgm:pt modelId="{FFC7F73A-ABB3-4348-A912-9DBDD67850B3}" type="pres">
      <dgm:prSet presAssocID="{B6560752-C4E4-46B7-9D07-16272095FEAA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317DD66C-FCFB-42E6-AD24-D674014CF398}" type="pres">
      <dgm:prSet presAssocID="{B6560752-C4E4-46B7-9D07-16272095FEAA}" presName="parentText" presStyleLbl="node1" presStyleIdx="2" presStyleCnt="4" custScaleY="20985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083A1E-6CCE-4F84-9231-81C4E06FBFC2}" type="pres">
      <dgm:prSet presAssocID="{B6560752-C4E4-46B7-9D07-16272095FEAA}" presName="negativeSpace" presStyleCnt="0"/>
      <dgm:spPr/>
    </dgm:pt>
    <dgm:pt modelId="{FD14AE8C-C261-4FCD-9759-6513DD68ED52}" type="pres">
      <dgm:prSet presAssocID="{B6560752-C4E4-46B7-9D07-16272095FEAA}" presName="childText" presStyleLbl="conFgAcc1" presStyleIdx="2" presStyleCnt="4">
        <dgm:presLayoutVars>
          <dgm:bulletEnabled val="1"/>
        </dgm:presLayoutVars>
      </dgm:prSet>
      <dgm:spPr/>
    </dgm:pt>
    <dgm:pt modelId="{D8B6A4C2-AF22-451D-B97C-FDC55FC9C492}" type="pres">
      <dgm:prSet presAssocID="{A4C4FC79-CB79-4F11-9447-8AFCBF3293F9}" presName="spaceBetweenRectangles" presStyleCnt="0"/>
      <dgm:spPr/>
    </dgm:pt>
    <dgm:pt modelId="{97BE9D47-3F5C-4B45-AF01-B7B6D217B885}" type="pres">
      <dgm:prSet presAssocID="{C1718A49-104C-42F8-85D8-F73BC6C1B009}" presName="parentLin" presStyleCnt="0"/>
      <dgm:spPr/>
    </dgm:pt>
    <dgm:pt modelId="{F501B7F2-A216-4046-BFF1-7C9CBA808D86}" type="pres">
      <dgm:prSet presAssocID="{C1718A49-104C-42F8-85D8-F73BC6C1B009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845DC2C8-2861-465D-89BD-F87656DF7F56}" type="pres">
      <dgm:prSet presAssocID="{C1718A49-104C-42F8-85D8-F73BC6C1B009}" presName="parentText" presStyleLbl="node1" presStyleIdx="3" presStyleCnt="4" custScaleY="2451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9194C3-1DA0-48CB-B3C5-3317147ABC32}" type="pres">
      <dgm:prSet presAssocID="{C1718A49-104C-42F8-85D8-F73BC6C1B009}" presName="negativeSpace" presStyleCnt="0"/>
      <dgm:spPr/>
    </dgm:pt>
    <dgm:pt modelId="{5E66BD96-0EF3-4A19-BFDE-89047CC243D3}" type="pres">
      <dgm:prSet presAssocID="{C1718A49-104C-42F8-85D8-F73BC6C1B0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977223-DA17-4CC2-88AE-F59FFA477887}" srcId="{BBC05564-9D37-463A-BA00-99097A8ADB0F}" destId="{C1718A49-104C-42F8-85D8-F73BC6C1B009}" srcOrd="3" destOrd="0" parTransId="{5CFD2F00-4511-490A-A676-03E6E83822ED}" sibTransId="{AE7E81AA-89D3-4DF2-9154-6C115284860F}"/>
    <dgm:cxn modelId="{12CAF45A-EC41-4DB2-9219-C5A504F0FCB7}" srcId="{BBC05564-9D37-463A-BA00-99097A8ADB0F}" destId="{988DB7F3-0A54-4442-A1C0-3FB0D22F2157}" srcOrd="0" destOrd="0" parTransId="{60EE31F8-1AD9-487E-949A-0E366EF09645}" sibTransId="{21BD884E-8C04-46B2-A914-15CBE41327BA}"/>
    <dgm:cxn modelId="{285E3D98-2AA9-4A31-A0BE-7A331896C228}" type="presOf" srcId="{B6560752-C4E4-46B7-9D07-16272095FEAA}" destId="{317DD66C-FCFB-42E6-AD24-D674014CF398}" srcOrd="1" destOrd="0" presId="urn:microsoft.com/office/officeart/2005/8/layout/list1"/>
    <dgm:cxn modelId="{5135E198-6FFD-4E90-8DC1-F3F9A943A441}" type="presOf" srcId="{B6560752-C4E4-46B7-9D07-16272095FEAA}" destId="{FFC7F73A-ABB3-4348-A912-9DBDD67850B3}" srcOrd="0" destOrd="0" presId="urn:microsoft.com/office/officeart/2005/8/layout/list1"/>
    <dgm:cxn modelId="{2C10EB02-101C-409A-876B-581920ED9C57}" srcId="{BBC05564-9D37-463A-BA00-99097A8ADB0F}" destId="{B6560752-C4E4-46B7-9D07-16272095FEAA}" srcOrd="2" destOrd="0" parTransId="{B371CC37-87E9-4414-93A5-0CD9F685084E}" sibTransId="{A4C4FC79-CB79-4F11-9447-8AFCBF3293F9}"/>
    <dgm:cxn modelId="{6F36010E-248F-42E8-BB53-34FFC430A91D}" srcId="{BBC05564-9D37-463A-BA00-99097A8ADB0F}" destId="{A309ED76-BED0-467F-A44E-4627EFDA3CF4}" srcOrd="1" destOrd="0" parTransId="{882E2A97-FAB6-4FB4-9EE9-7C4A02515BC6}" sibTransId="{6BA39645-52BF-4E74-8BAC-1DF31DFD22BC}"/>
    <dgm:cxn modelId="{145481E4-0906-413E-983B-21D77EAF1884}" type="presOf" srcId="{C1718A49-104C-42F8-85D8-F73BC6C1B009}" destId="{845DC2C8-2861-465D-89BD-F87656DF7F56}" srcOrd="1" destOrd="0" presId="urn:microsoft.com/office/officeart/2005/8/layout/list1"/>
    <dgm:cxn modelId="{E80E78EC-577C-46D3-B1E0-D3381D716891}" type="presOf" srcId="{988DB7F3-0A54-4442-A1C0-3FB0D22F2157}" destId="{15D6DD7A-03CC-460A-A5A6-18A4C9E5BFA3}" srcOrd="0" destOrd="0" presId="urn:microsoft.com/office/officeart/2005/8/layout/list1"/>
    <dgm:cxn modelId="{C64FFF6C-7157-4C70-B148-508E74ED36E6}" type="presOf" srcId="{BBC05564-9D37-463A-BA00-99097A8ADB0F}" destId="{54E52DA6-9D07-4EA0-B6F9-6C7417FCD16A}" srcOrd="0" destOrd="0" presId="urn:microsoft.com/office/officeart/2005/8/layout/list1"/>
    <dgm:cxn modelId="{B6EBBED7-DE2B-435B-9221-F6AEDDFAA381}" type="presOf" srcId="{A309ED76-BED0-467F-A44E-4627EFDA3CF4}" destId="{C7036A11-FC22-4C42-A4E9-EDF9DC5E3DCC}" srcOrd="1" destOrd="0" presId="urn:microsoft.com/office/officeart/2005/8/layout/list1"/>
    <dgm:cxn modelId="{AC6317E9-A11D-42BF-B731-9E2D5C365EB2}" type="presOf" srcId="{A309ED76-BED0-467F-A44E-4627EFDA3CF4}" destId="{A7093028-13C2-4CB4-849A-FADE19057A47}" srcOrd="0" destOrd="0" presId="urn:microsoft.com/office/officeart/2005/8/layout/list1"/>
    <dgm:cxn modelId="{D8F1A96A-2EF0-47F7-B47B-E9C82D099E9C}" type="presOf" srcId="{988DB7F3-0A54-4442-A1C0-3FB0D22F2157}" destId="{0616376E-3C07-4E00-8F59-C2BA75FBEB28}" srcOrd="1" destOrd="0" presId="urn:microsoft.com/office/officeart/2005/8/layout/list1"/>
    <dgm:cxn modelId="{6B38C44A-3A3D-4F21-AF8C-0AFF16DC1644}" type="presOf" srcId="{C1718A49-104C-42F8-85D8-F73BC6C1B009}" destId="{F501B7F2-A216-4046-BFF1-7C9CBA808D86}" srcOrd="0" destOrd="0" presId="urn:microsoft.com/office/officeart/2005/8/layout/list1"/>
    <dgm:cxn modelId="{5F65CDF3-9BC3-42A0-B0A1-23842C57CD7A}" type="presParOf" srcId="{54E52DA6-9D07-4EA0-B6F9-6C7417FCD16A}" destId="{70967ABF-ADBB-4AD4-8F01-1CA00CB3BF53}" srcOrd="0" destOrd="0" presId="urn:microsoft.com/office/officeart/2005/8/layout/list1"/>
    <dgm:cxn modelId="{BC4557D1-9E68-4E4C-AD8B-8862B42DC68A}" type="presParOf" srcId="{70967ABF-ADBB-4AD4-8F01-1CA00CB3BF53}" destId="{15D6DD7A-03CC-460A-A5A6-18A4C9E5BFA3}" srcOrd="0" destOrd="0" presId="urn:microsoft.com/office/officeart/2005/8/layout/list1"/>
    <dgm:cxn modelId="{F2ECD4C3-E7A8-45A7-AEC4-FC4856A7DC75}" type="presParOf" srcId="{70967ABF-ADBB-4AD4-8F01-1CA00CB3BF53}" destId="{0616376E-3C07-4E00-8F59-C2BA75FBEB28}" srcOrd="1" destOrd="0" presId="urn:microsoft.com/office/officeart/2005/8/layout/list1"/>
    <dgm:cxn modelId="{C565EA48-2A9D-4A10-88FA-FCD668895A3D}" type="presParOf" srcId="{54E52DA6-9D07-4EA0-B6F9-6C7417FCD16A}" destId="{BAC6F9E0-85CB-405A-A3B7-36ACF7E999AC}" srcOrd="1" destOrd="0" presId="urn:microsoft.com/office/officeart/2005/8/layout/list1"/>
    <dgm:cxn modelId="{EAC758C4-E5A2-4691-87E9-78B4952AAA2A}" type="presParOf" srcId="{54E52DA6-9D07-4EA0-B6F9-6C7417FCD16A}" destId="{AE01A59B-21DF-4DF1-B0FA-39149123BCD8}" srcOrd="2" destOrd="0" presId="urn:microsoft.com/office/officeart/2005/8/layout/list1"/>
    <dgm:cxn modelId="{2C1413F6-6497-4796-BEBB-423B80F5D66A}" type="presParOf" srcId="{54E52DA6-9D07-4EA0-B6F9-6C7417FCD16A}" destId="{6353B508-9CEF-4D0D-86B8-81F022B5788A}" srcOrd="3" destOrd="0" presId="urn:microsoft.com/office/officeart/2005/8/layout/list1"/>
    <dgm:cxn modelId="{1B7F4363-649C-497F-BC2D-D5E3F6C876EA}" type="presParOf" srcId="{54E52DA6-9D07-4EA0-B6F9-6C7417FCD16A}" destId="{AC999584-1ED1-47BB-86F0-BBD6FB5A67B1}" srcOrd="4" destOrd="0" presId="urn:microsoft.com/office/officeart/2005/8/layout/list1"/>
    <dgm:cxn modelId="{ED739542-4EF2-42B0-AB9F-F95D818F0869}" type="presParOf" srcId="{AC999584-1ED1-47BB-86F0-BBD6FB5A67B1}" destId="{A7093028-13C2-4CB4-849A-FADE19057A47}" srcOrd="0" destOrd="0" presId="urn:microsoft.com/office/officeart/2005/8/layout/list1"/>
    <dgm:cxn modelId="{DE79F789-790B-47A0-BEE9-2A0D1D2BCAD5}" type="presParOf" srcId="{AC999584-1ED1-47BB-86F0-BBD6FB5A67B1}" destId="{C7036A11-FC22-4C42-A4E9-EDF9DC5E3DCC}" srcOrd="1" destOrd="0" presId="urn:microsoft.com/office/officeart/2005/8/layout/list1"/>
    <dgm:cxn modelId="{89B19BF7-DA2F-47A0-8617-32061FAA5A48}" type="presParOf" srcId="{54E52DA6-9D07-4EA0-B6F9-6C7417FCD16A}" destId="{072041EB-5AE5-4223-B69E-F3CCDAE94701}" srcOrd="5" destOrd="0" presId="urn:microsoft.com/office/officeart/2005/8/layout/list1"/>
    <dgm:cxn modelId="{1C3165B6-65A0-412F-87C2-7A227AB469BA}" type="presParOf" srcId="{54E52DA6-9D07-4EA0-B6F9-6C7417FCD16A}" destId="{7308881D-E81D-4423-B452-899FBEF4DD4A}" srcOrd="6" destOrd="0" presId="urn:microsoft.com/office/officeart/2005/8/layout/list1"/>
    <dgm:cxn modelId="{A0C52F8F-E62C-4EDB-B72E-20DD4CA9ADE2}" type="presParOf" srcId="{54E52DA6-9D07-4EA0-B6F9-6C7417FCD16A}" destId="{D28878BA-25E0-4228-8842-702486DB2CBE}" srcOrd="7" destOrd="0" presId="urn:microsoft.com/office/officeart/2005/8/layout/list1"/>
    <dgm:cxn modelId="{A1407412-D63A-47C7-B803-A153DDBA5391}" type="presParOf" srcId="{54E52DA6-9D07-4EA0-B6F9-6C7417FCD16A}" destId="{9E96003C-D178-471A-806F-1B44718ABD68}" srcOrd="8" destOrd="0" presId="urn:microsoft.com/office/officeart/2005/8/layout/list1"/>
    <dgm:cxn modelId="{1A88BB00-6206-4813-AE64-B8B9A5FC9EBB}" type="presParOf" srcId="{9E96003C-D178-471A-806F-1B44718ABD68}" destId="{FFC7F73A-ABB3-4348-A912-9DBDD67850B3}" srcOrd="0" destOrd="0" presId="urn:microsoft.com/office/officeart/2005/8/layout/list1"/>
    <dgm:cxn modelId="{C792F679-70C5-43B1-92AA-67C18DF113E4}" type="presParOf" srcId="{9E96003C-D178-471A-806F-1B44718ABD68}" destId="{317DD66C-FCFB-42E6-AD24-D674014CF398}" srcOrd="1" destOrd="0" presId="urn:microsoft.com/office/officeart/2005/8/layout/list1"/>
    <dgm:cxn modelId="{8312FD94-2CB1-45C1-BB20-7EC4C0D18CA8}" type="presParOf" srcId="{54E52DA6-9D07-4EA0-B6F9-6C7417FCD16A}" destId="{BC083A1E-6CCE-4F84-9231-81C4E06FBFC2}" srcOrd="9" destOrd="0" presId="urn:microsoft.com/office/officeart/2005/8/layout/list1"/>
    <dgm:cxn modelId="{39DD06B4-51D0-4399-8086-067473218987}" type="presParOf" srcId="{54E52DA6-9D07-4EA0-B6F9-6C7417FCD16A}" destId="{FD14AE8C-C261-4FCD-9759-6513DD68ED52}" srcOrd="10" destOrd="0" presId="urn:microsoft.com/office/officeart/2005/8/layout/list1"/>
    <dgm:cxn modelId="{3A0F0E55-F7F4-4FA2-B3A8-0F211AA1390E}" type="presParOf" srcId="{54E52DA6-9D07-4EA0-B6F9-6C7417FCD16A}" destId="{D8B6A4C2-AF22-451D-B97C-FDC55FC9C492}" srcOrd="11" destOrd="0" presId="urn:microsoft.com/office/officeart/2005/8/layout/list1"/>
    <dgm:cxn modelId="{01161D10-BCCE-4D5F-AF0C-CDF266A046BC}" type="presParOf" srcId="{54E52DA6-9D07-4EA0-B6F9-6C7417FCD16A}" destId="{97BE9D47-3F5C-4B45-AF01-B7B6D217B885}" srcOrd="12" destOrd="0" presId="urn:microsoft.com/office/officeart/2005/8/layout/list1"/>
    <dgm:cxn modelId="{A4942267-F1BB-4572-A6FF-A028C82DEECB}" type="presParOf" srcId="{97BE9D47-3F5C-4B45-AF01-B7B6D217B885}" destId="{F501B7F2-A216-4046-BFF1-7C9CBA808D86}" srcOrd="0" destOrd="0" presId="urn:microsoft.com/office/officeart/2005/8/layout/list1"/>
    <dgm:cxn modelId="{F83A2C15-EEA1-42D9-A070-C15B0256903F}" type="presParOf" srcId="{97BE9D47-3F5C-4B45-AF01-B7B6D217B885}" destId="{845DC2C8-2861-465D-89BD-F87656DF7F56}" srcOrd="1" destOrd="0" presId="urn:microsoft.com/office/officeart/2005/8/layout/list1"/>
    <dgm:cxn modelId="{C9D54C1D-A2F2-4913-AC91-E753703E4BD5}" type="presParOf" srcId="{54E52DA6-9D07-4EA0-B6F9-6C7417FCD16A}" destId="{BF9194C3-1DA0-48CB-B3C5-3317147ABC32}" srcOrd="13" destOrd="0" presId="urn:microsoft.com/office/officeart/2005/8/layout/list1"/>
    <dgm:cxn modelId="{16A74094-1EF9-408B-A5A9-AD100CAF46CB}" type="presParOf" srcId="{54E52DA6-9D07-4EA0-B6F9-6C7417FCD16A}" destId="{5E66BD96-0EF3-4A19-BFDE-89047CC243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64141-5997-417F-9793-2D475A26A566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EA4D6AE-E0D5-407A-A899-1F4B13021C06}">
      <dgm:prSet phldrT="[Текст]" custT="1"/>
      <dgm:spPr/>
      <dgm:t>
        <a:bodyPr/>
        <a:lstStyle/>
        <a:p>
          <a:r>
            <a:rPr lang="uk-UA" sz="1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Здійснення психологічної  та логопедичної допомоги</a:t>
          </a:r>
          <a:endParaRPr lang="uk-UA" sz="1800" dirty="0">
            <a:solidFill>
              <a:schemeClr val="tx1"/>
            </a:solidFill>
          </a:endParaRPr>
        </a:p>
      </dgm:t>
    </dgm:pt>
    <dgm:pt modelId="{E92BC6F0-175D-4408-9099-810E2EB666A3}" type="parTrans" cxnId="{73C86169-0902-4882-AFAF-DD7ABD00D79D}">
      <dgm:prSet/>
      <dgm:spPr/>
      <dgm:t>
        <a:bodyPr/>
        <a:lstStyle/>
        <a:p>
          <a:endParaRPr lang="uk-UA"/>
        </a:p>
      </dgm:t>
    </dgm:pt>
    <dgm:pt modelId="{D5B0322B-FC16-48B6-86FB-8B5B2FA9B31B}" type="sibTrans" cxnId="{73C86169-0902-4882-AFAF-DD7ABD00D79D}">
      <dgm:prSet/>
      <dgm:spPr/>
      <dgm:t>
        <a:bodyPr/>
        <a:lstStyle/>
        <a:p>
          <a:endParaRPr lang="uk-UA"/>
        </a:p>
      </dgm:t>
    </dgm:pt>
    <dgm:pt modelId="{E5EC3622-CDB5-47A7-AB61-C8931848BB4F}">
      <dgm:prSet phldrT="[Текст]" custT="1"/>
      <dgm:spPr/>
      <dgm:t>
        <a:bodyPr/>
        <a:lstStyle/>
        <a:p>
          <a:r>
            <a:rPr lang="ru-RU" sz="1800" b="1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Розвивальне</a:t>
          </a:r>
          <a:r>
            <a:rPr lang="ru-RU" sz="1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предметно-ігрове</a:t>
          </a:r>
          <a:r>
            <a:rPr lang="ru-RU" sz="1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середовище</a:t>
          </a:r>
          <a:endParaRPr lang="uk-UA" sz="1800" dirty="0">
            <a:solidFill>
              <a:schemeClr val="tx1"/>
            </a:solidFill>
          </a:endParaRPr>
        </a:p>
      </dgm:t>
    </dgm:pt>
    <dgm:pt modelId="{E53DA0AD-0534-4C67-97EE-4135055ECC6D}" type="parTrans" cxnId="{41D7AEBC-C21B-4406-B479-500A02D3BE5F}">
      <dgm:prSet/>
      <dgm:spPr/>
      <dgm:t>
        <a:bodyPr/>
        <a:lstStyle/>
        <a:p>
          <a:endParaRPr lang="uk-UA"/>
        </a:p>
      </dgm:t>
    </dgm:pt>
    <dgm:pt modelId="{A6D20F5B-1D1B-4C8C-9762-E01EE75B5C6E}" type="sibTrans" cxnId="{41D7AEBC-C21B-4406-B479-500A02D3BE5F}">
      <dgm:prSet/>
      <dgm:spPr/>
      <dgm:t>
        <a:bodyPr/>
        <a:lstStyle/>
        <a:p>
          <a:endParaRPr lang="uk-UA"/>
        </a:p>
      </dgm:t>
    </dgm:pt>
    <dgm:pt modelId="{032B4FD9-0CA9-483E-85B4-88CB42DB2727}">
      <dgm:prSet phldrT="[Текст]" custT="1"/>
      <dgm:spPr/>
      <dgm:t>
        <a:bodyPr/>
        <a:lstStyle/>
        <a:p>
          <a:r>
            <a:rPr lang="uk-UA" sz="18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Фізкультурно-оздоровча робота(заняття,  розваги, олімпіади)</a:t>
          </a:r>
          <a:endParaRPr lang="uk-UA" sz="1800" dirty="0">
            <a:solidFill>
              <a:schemeClr val="tx1"/>
            </a:solidFill>
          </a:endParaRPr>
        </a:p>
      </dgm:t>
    </dgm:pt>
    <dgm:pt modelId="{BC35D728-3AA1-4FE6-BCBE-EB4DAE6DC7B4}" type="parTrans" cxnId="{9F1C1B94-A174-4486-AFDE-E3D92B77F2B5}">
      <dgm:prSet/>
      <dgm:spPr/>
      <dgm:t>
        <a:bodyPr/>
        <a:lstStyle/>
        <a:p>
          <a:endParaRPr lang="uk-UA"/>
        </a:p>
      </dgm:t>
    </dgm:pt>
    <dgm:pt modelId="{EBF5C56D-2A7D-408E-971C-722AAAAEDA25}" type="sibTrans" cxnId="{9F1C1B94-A174-4486-AFDE-E3D92B77F2B5}">
      <dgm:prSet/>
      <dgm:spPr/>
      <dgm:t>
        <a:bodyPr/>
        <a:lstStyle/>
        <a:p>
          <a:endParaRPr lang="uk-UA"/>
        </a:p>
      </dgm:t>
    </dgm:pt>
    <dgm:pt modelId="{7EEB21C6-3B0E-47EB-A408-87C5E6470989}">
      <dgm:prSet phldrT="[Текст]" custT="1"/>
      <dgm:spPr/>
      <dgm:t>
        <a:bodyPr/>
        <a:lstStyle/>
        <a:p>
          <a:r>
            <a:rPr lang="uk-UA" sz="1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Національно-п</a:t>
          </a:r>
          <a:r>
            <a:rPr lang="uk-UA" sz="18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атріотичне виховання</a:t>
          </a:r>
          <a:endParaRPr lang="uk-UA" sz="1800" dirty="0">
            <a:solidFill>
              <a:schemeClr val="tx1"/>
            </a:solidFill>
          </a:endParaRPr>
        </a:p>
      </dgm:t>
    </dgm:pt>
    <dgm:pt modelId="{FDAA7E6B-AAC5-4C97-B67F-DFF299C04E82}" type="parTrans" cxnId="{4BD9D072-2C4F-4A66-BFA7-B323A6E4765B}">
      <dgm:prSet/>
      <dgm:spPr/>
      <dgm:t>
        <a:bodyPr/>
        <a:lstStyle/>
        <a:p>
          <a:endParaRPr lang="uk-UA"/>
        </a:p>
      </dgm:t>
    </dgm:pt>
    <dgm:pt modelId="{C3444FD3-D627-42BE-B2A6-90F0AA7C1EED}" type="sibTrans" cxnId="{4BD9D072-2C4F-4A66-BFA7-B323A6E4765B}">
      <dgm:prSet/>
      <dgm:spPr/>
      <dgm:t>
        <a:bodyPr/>
        <a:lstStyle/>
        <a:p>
          <a:endParaRPr lang="uk-UA"/>
        </a:p>
      </dgm:t>
    </dgm:pt>
    <dgm:pt modelId="{520A8567-C5A2-4EB9-9D92-A9927CBE373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родинами вихованців (б</a:t>
          </a:r>
          <a:r>
            <a:rPr lang="uk-UA" sz="18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атьківські збори, тренінги, консультації)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02F84E-CC3C-49EF-AD26-445970163543}" type="parTrans" cxnId="{C672066A-D9E9-403B-9D17-D10B987684EC}">
      <dgm:prSet/>
      <dgm:spPr/>
      <dgm:t>
        <a:bodyPr/>
        <a:lstStyle/>
        <a:p>
          <a:endParaRPr lang="uk-UA"/>
        </a:p>
      </dgm:t>
    </dgm:pt>
    <dgm:pt modelId="{6AF3F3AD-0082-4ABE-B54C-695402A63CF1}" type="sibTrans" cxnId="{C672066A-D9E9-403B-9D17-D10B987684EC}">
      <dgm:prSet/>
      <dgm:spPr/>
      <dgm:t>
        <a:bodyPr/>
        <a:lstStyle/>
        <a:p>
          <a:endParaRPr lang="uk-UA"/>
        </a:p>
      </dgm:t>
    </dgm:pt>
    <dgm:pt modelId="{C6360DB2-0159-442C-9445-D5F4F10B4B7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Християнське виховання (зустрічі, спільні молитви, бесіди, заняття, розваги)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058296-9BAB-42AC-9F34-DBFF379AA08A}" type="parTrans" cxnId="{228B20DF-2FC3-406C-A83A-34E794C718C6}">
      <dgm:prSet/>
      <dgm:spPr/>
      <dgm:t>
        <a:bodyPr/>
        <a:lstStyle/>
        <a:p>
          <a:endParaRPr lang="uk-UA"/>
        </a:p>
      </dgm:t>
    </dgm:pt>
    <dgm:pt modelId="{846EA893-FCE9-4319-9C64-38C6D88BEC63}" type="sibTrans" cxnId="{228B20DF-2FC3-406C-A83A-34E794C718C6}">
      <dgm:prSet/>
      <dgm:spPr/>
      <dgm:t>
        <a:bodyPr/>
        <a:lstStyle/>
        <a:p>
          <a:endParaRPr lang="uk-UA"/>
        </a:p>
      </dgm:t>
    </dgm:pt>
    <dgm:pt modelId="{513ADE0D-A1A1-4006-9160-F8C22B7FA3AB}" type="pres">
      <dgm:prSet presAssocID="{B0564141-5997-417F-9793-2D475A26A5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96A103-041A-4E4E-A691-366E95F7BBEC}" type="pres">
      <dgm:prSet presAssocID="{FEA4D6AE-E0D5-407A-A899-1F4B13021C06}" presName="parentLin" presStyleCnt="0"/>
      <dgm:spPr/>
    </dgm:pt>
    <dgm:pt modelId="{1DB3A546-B2AC-48F6-BED2-2B20F79FED4F}" type="pres">
      <dgm:prSet presAssocID="{FEA4D6AE-E0D5-407A-A899-1F4B13021C06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A106F28F-9C09-4D5F-ACC2-85E9F52146AD}" type="pres">
      <dgm:prSet presAssocID="{FEA4D6AE-E0D5-407A-A899-1F4B13021C06}" presName="parentText" presStyleLbl="node1" presStyleIdx="0" presStyleCnt="6" custScaleX="99271" custScaleY="24325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54572A-EE9D-4ACC-B6F1-FA210F3D03FE}" type="pres">
      <dgm:prSet presAssocID="{FEA4D6AE-E0D5-407A-A899-1F4B13021C06}" presName="negativeSpace" presStyleCnt="0"/>
      <dgm:spPr/>
    </dgm:pt>
    <dgm:pt modelId="{DECABA2E-D49F-48E1-9C91-A8DDACA213ED}" type="pres">
      <dgm:prSet presAssocID="{FEA4D6AE-E0D5-407A-A899-1F4B13021C06}" presName="childText" presStyleLbl="conFgAcc1" presStyleIdx="0" presStyleCnt="6">
        <dgm:presLayoutVars>
          <dgm:bulletEnabled val="1"/>
        </dgm:presLayoutVars>
      </dgm:prSet>
      <dgm:spPr/>
    </dgm:pt>
    <dgm:pt modelId="{AB3B4C6B-02C1-43E4-93DF-4B30C18CE8BB}" type="pres">
      <dgm:prSet presAssocID="{D5B0322B-FC16-48B6-86FB-8B5B2FA9B31B}" presName="spaceBetweenRectangles" presStyleCnt="0"/>
      <dgm:spPr/>
    </dgm:pt>
    <dgm:pt modelId="{40B0E8F5-A651-4F9B-87AA-65597296E274}" type="pres">
      <dgm:prSet presAssocID="{E5EC3622-CDB5-47A7-AB61-C8931848BB4F}" presName="parentLin" presStyleCnt="0"/>
      <dgm:spPr/>
    </dgm:pt>
    <dgm:pt modelId="{B1DA1957-C70F-4477-8C37-A8720E8B040F}" type="pres">
      <dgm:prSet presAssocID="{E5EC3622-CDB5-47A7-AB61-C8931848BB4F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021726A6-9E9C-4E35-A32D-9492A90B3D14}" type="pres">
      <dgm:prSet presAssocID="{E5EC3622-CDB5-47A7-AB61-C8931848BB4F}" presName="parentText" presStyleLbl="node1" presStyleIdx="1" presStyleCnt="6" custScaleY="2299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A81F18-9948-4502-AEF0-1188C635F127}" type="pres">
      <dgm:prSet presAssocID="{E5EC3622-CDB5-47A7-AB61-C8931848BB4F}" presName="negativeSpace" presStyleCnt="0"/>
      <dgm:spPr/>
    </dgm:pt>
    <dgm:pt modelId="{259122E3-621C-442C-AFB7-9F041D0A8E25}" type="pres">
      <dgm:prSet presAssocID="{E5EC3622-CDB5-47A7-AB61-C8931848BB4F}" presName="childText" presStyleLbl="conFgAcc1" presStyleIdx="1" presStyleCnt="6">
        <dgm:presLayoutVars>
          <dgm:bulletEnabled val="1"/>
        </dgm:presLayoutVars>
      </dgm:prSet>
      <dgm:spPr/>
    </dgm:pt>
    <dgm:pt modelId="{2C573F21-8DE0-4D47-A74B-7ED20DA43B20}" type="pres">
      <dgm:prSet presAssocID="{A6D20F5B-1D1B-4C8C-9762-E01EE75B5C6E}" presName="spaceBetweenRectangles" presStyleCnt="0"/>
      <dgm:spPr/>
    </dgm:pt>
    <dgm:pt modelId="{59E40E76-839A-4E04-B61D-151650E3D2FE}" type="pres">
      <dgm:prSet presAssocID="{032B4FD9-0CA9-483E-85B4-88CB42DB2727}" presName="parentLin" presStyleCnt="0"/>
      <dgm:spPr/>
    </dgm:pt>
    <dgm:pt modelId="{2C540C9F-2C00-4CD7-99C7-001EE9300DBE}" type="pres">
      <dgm:prSet presAssocID="{032B4FD9-0CA9-483E-85B4-88CB42DB2727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D7683085-B500-405B-BA32-CEC2A56CE9B2}" type="pres">
      <dgm:prSet presAssocID="{032B4FD9-0CA9-483E-85B4-88CB42DB2727}" presName="parentText" presStyleLbl="node1" presStyleIdx="2" presStyleCnt="6" custScaleY="2032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AAA529-ADE2-43C1-B43C-385114086961}" type="pres">
      <dgm:prSet presAssocID="{032B4FD9-0CA9-483E-85B4-88CB42DB2727}" presName="negativeSpace" presStyleCnt="0"/>
      <dgm:spPr/>
    </dgm:pt>
    <dgm:pt modelId="{437B1BF2-3CA3-4476-82F6-CBDAE52DCBBF}" type="pres">
      <dgm:prSet presAssocID="{032B4FD9-0CA9-483E-85B4-88CB42DB2727}" presName="childText" presStyleLbl="conFgAcc1" presStyleIdx="2" presStyleCnt="6">
        <dgm:presLayoutVars>
          <dgm:bulletEnabled val="1"/>
        </dgm:presLayoutVars>
      </dgm:prSet>
      <dgm:spPr/>
    </dgm:pt>
    <dgm:pt modelId="{845DD65A-D7DC-4196-A42A-F407AE1EB3D6}" type="pres">
      <dgm:prSet presAssocID="{EBF5C56D-2A7D-408E-971C-722AAAAEDA25}" presName="spaceBetweenRectangles" presStyleCnt="0"/>
      <dgm:spPr/>
    </dgm:pt>
    <dgm:pt modelId="{BFF56812-01FA-4E90-AB6F-77FA0D5C85F4}" type="pres">
      <dgm:prSet presAssocID="{7EEB21C6-3B0E-47EB-A408-87C5E6470989}" presName="parentLin" presStyleCnt="0"/>
      <dgm:spPr/>
    </dgm:pt>
    <dgm:pt modelId="{87938F98-CD29-432D-B11B-FDE8EDC84489}" type="pres">
      <dgm:prSet presAssocID="{7EEB21C6-3B0E-47EB-A408-87C5E6470989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68454E43-916C-47ED-82FB-9CD6DDC60DAC}" type="pres">
      <dgm:prSet presAssocID="{7EEB21C6-3B0E-47EB-A408-87C5E6470989}" presName="parentText" presStyleLbl="node1" presStyleIdx="3" presStyleCnt="6" custScaleY="2189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E7078-87B0-4AD4-9C2C-3FC2862D6B67}" type="pres">
      <dgm:prSet presAssocID="{7EEB21C6-3B0E-47EB-A408-87C5E6470989}" presName="negativeSpace" presStyleCnt="0"/>
      <dgm:spPr/>
    </dgm:pt>
    <dgm:pt modelId="{A14372E6-B08B-40DF-8982-95F0296855E9}" type="pres">
      <dgm:prSet presAssocID="{7EEB21C6-3B0E-47EB-A408-87C5E6470989}" presName="childText" presStyleLbl="conFgAcc1" presStyleIdx="3" presStyleCnt="6">
        <dgm:presLayoutVars>
          <dgm:bulletEnabled val="1"/>
        </dgm:presLayoutVars>
      </dgm:prSet>
      <dgm:spPr/>
    </dgm:pt>
    <dgm:pt modelId="{329F0950-3565-45CC-A057-AF2530DF2CB1}" type="pres">
      <dgm:prSet presAssocID="{C3444FD3-D627-42BE-B2A6-90F0AA7C1EED}" presName="spaceBetweenRectangles" presStyleCnt="0"/>
      <dgm:spPr/>
    </dgm:pt>
    <dgm:pt modelId="{EB73891A-EB3F-4739-88CA-914691804840}" type="pres">
      <dgm:prSet presAssocID="{C6360DB2-0159-442C-9445-D5F4F10B4B70}" presName="parentLin" presStyleCnt="0"/>
      <dgm:spPr/>
    </dgm:pt>
    <dgm:pt modelId="{88D43BE1-4AB6-477C-A3C6-97D643CCC172}" type="pres">
      <dgm:prSet presAssocID="{C6360DB2-0159-442C-9445-D5F4F10B4B70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D63BC318-0DC5-4249-B54B-0CE7A27F4154}" type="pres">
      <dgm:prSet presAssocID="{C6360DB2-0159-442C-9445-D5F4F10B4B70}" presName="parentText" presStyleLbl="node1" presStyleIdx="4" presStyleCnt="6" custScaleY="2282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9CE5B-B146-405F-98B1-BE7FE641E541}" type="pres">
      <dgm:prSet presAssocID="{C6360DB2-0159-442C-9445-D5F4F10B4B70}" presName="negativeSpace" presStyleCnt="0"/>
      <dgm:spPr/>
    </dgm:pt>
    <dgm:pt modelId="{FF247DB0-C7E2-4AAC-AAB8-72CD98220BA9}" type="pres">
      <dgm:prSet presAssocID="{C6360DB2-0159-442C-9445-D5F4F10B4B70}" presName="childText" presStyleLbl="conFgAcc1" presStyleIdx="4" presStyleCnt="6">
        <dgm:presLayoutVars>
          <dgm:bulletEnabled val="1"/>
        </dgm:presLayoutVars>
      </dgm:prSet>
      <dgm:spPr/>
    </dgm:pt>
    <dgm:pt modelId="{9AE8949E-EECB-4312-BA57-EF829B00F244}" type="pres">
      <dgm:prSet presAssocID="{846EA893-FCE9-4319-9C64-38C6D88BEC63}" presName="spaceBetweenRectangles" presStyleCnt="0"/>
      <dgm:spPr/>
    </dgm:pt>
    <dgm:pt modelId="{C88B25D5-4EE5-4B3C-8002-24A843F6F06A}" type="pres">
      <dgm:prSet presAssocID="{520A8567-C5A2-4EB9-9D92-A9927CBE3735}" presName="parentLin" presStyleCnt="0"/>
      <dgm:spPr/>
    </dgm:pt>
    <dgm:pt modelId="{352BEE00-77A6-400B-BBC3-5799B6791B59}" type="pres">
      <dgm:prSet presAssocID="{520A8567-C5A2-4EB9-9D92-A9927CBE3735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D8AE873B-C8F3-4725-97F5-B36AF2A64FC6}" type="pres">
      <dgm:prSet presAssocID="{520A8567-C5A2-4EB9-9D92-A9927CBE3735}" presName="parentText" presStyleLbl="node1" presStyleIdx="5" presStyleCnt="6" custScaleY="27583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74BCDC-C80B-41EE-9672-663A6A136B7B}" type="pres">
      <dgm:prSet presAssocID="{520A8567-C5A2-4EB9-9D92-A9927CBE3735}" presName="negativeSpace" presStyleCnt="0"/>
      <dgm:spPr/>
    </dgm:pt>
    <dgm:pt modelId="{5640A00B-0B36-4359-9094-3CD9B215640F}" type="pres">
      <dgm:prSet presAssocID="{520A8567-C5A2-4EB9-9D92-A9927CBE373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69B6EE4-FDF8-45DF-8E25-C956B4D6F236}" type="presOf" srcId="{FEA4D6AE-E0D5-407A-A899-1F4B13021C06}" destId="{A106F28F-9C09-4D5F-ACC2-85E9F52146AD}" srcOrd="1" destOrd="0" presId="urn:microsoft.com/office/officeart/2005/8/layout/list1"/>
    <dgm:cxn modelId="{4BD9D072-2C4F-4A66-BFA7-B323A6E4765B}" srcId="{B0564141-5997-417F-9793-2D475A26A566}" destId="{7EEB21C6-3B0E-47EB-A408-87C5E6470989}" srcOrd="3" destOrd="0" parTransId="{FDAA7E6B-AAC5-4C97-B67F-DFF299C04E82}" sibTransId="{C3444FD3-D627-42BE-B2A6-90F0AA7C1EED}"/>
    <dgm:cxn modelId="{C672066A-D9E9-403B-9D17-D10B987684EC}" srcId="{B0564141-5997-417F-9793-2D475A26A566}" destId="{520A8567-C5A2-4EB9-9D92-A9927CBE3735}" srcOrd="5" destOrd="0" parTransId="{7902F84E-CC3C-49EF-AD26-445970163543}" sibTransId="{6AF3F3AD-0082-4ABE-B54C-695402A63CF1}"/>
    <dgm:cxn modelId="{228B20DF-2FC3-406C-A83A-34E794C718C6}" srcId="{B0564141-5997-417F-9793-2D475A26A566}" destId="{C6360DB2-0159-442C-9445-D5F4F10B4B70}" srcOrd="4" destOrd="0" parTransId="{3A058296-9BAB-42AC-9F34-DBFF379AA08A}" sibTransId="{846EA893-FCE9-4319-9C64-38C6D88BEC63}"/>
    <dgm:cxn modelId="{41D7AEBC-C21B-4406-B479-500A02D3BE5F}" srcId="{B0564141-5997-417F-9793-2D475A26A566}" destId="{E5EC3622-CDB5-47A7-AB61-C8931848BB4F}" srcOrd="1" destOrd="0" parTransId="{E53DA0AD-0534-4C67-97EE-4135055ECC6D}" sibTransId="{A6D20F5B-1D1B-4C8C-9762-E01EE75B5C6E}"/>
    <dgm:cxn modelId="{439AC831-3D63-40A1-890E-306AE63408C0}" type="presOf" srcId="{7EEB21C6-3B0E-47EB-A408-87C5E6470989}" destId="{87938F98-CD29-432D-B11B-FDE8EDC84489}" srcOrd="0" destOrd="0" presId="urn:microsoft.com/office/officeart/2005/8/layout/list1"/>
    <dgm:cxn modelId="{E744ED7E-CD2A-48FA-9AB4-6DC43AA63AE9}" type="presOf" srcId="{E5EC3622-CDB5-47A7-AB61-C8931848BB4F}" destId="{021726A6-9E9C-4E35-A32D-9492A90B3D14}" srcOrd="1" destOrd="0" presId="urn:microsoft.com/office/officeart/2005/8/layout/list1"/>
    <dgm:cxn modelId="{7935B504-19E7-489F-8249-F8A1DFB8AA86}" type="presOf" srcId="{520A8567-C5A2-4EB9-9D92-A9927CBE3735}" destId="{D8AE873B-C8F3-4725-97F5-B36AF2A64FC6}" srcOrd="1" destOrd="0" presId="urn:microsoft.com/office/officeart/2005/8/layout/list1"/>
    <dgm:cxn modelId="{8F2E4DDD-B4B8-4C0B-B88D-2657F5230AB2}" type="presOf" srcId="{C6360DB2-0159-442C-9445-D5F4F10B4B70}" destId="{88D43BE1-4AB6-477C-A3C6-97D643CCC172}" srcOrd="0" destOrd="0" presId="urn:microsoft.com/office/officeart/2005/8/layout/list1"/>
    <dgm:cxn modelId="{BB3C46B7-5B2F-4E81-B5AE-E1C153AE6BE4}" type="presOf" srcId="{520A8567-C5A2-4EB9-9D92-A9927CBE3735}" destId="{352BEE00-77A6-400B-BBC3-5799B6791B59}" srcOrd="0" destOrd="0" presId="urn:microsoft.com/office/officeart/2005/8/layout/list1"/>
    <dgm:cxn modelId="{E37ADA70-1F4A-4683-9F56-7A449320016E}" type="presOf" srcId="{B0564141-5997-417F-9793-2D475A26A566}" destId="{513ADE0D-A1A1-4006-9160-F8C22B7FA3AB}" srcOrd="0" destOrd="0" presId="urn:microsoft.com/office/officeart/2005/8/layout/list1"/>
    <dgm:cxn modelId="{BD1587C7-5D9D-4147-BF1A-EEE6DAEE304A}" type="presOf" srcId="{032B4FD9-0CA9-483E-85B4-88CB42DB2727}" destId="{D7683085-B500-405B-BA32-CEC2A56CE9B2}" srcOrd="1" destOrd="0" presId="urn:microsoft.com/office/officeart/2005/8/layout/list1"/>
    <dgm:cxn modelId="{D554CCA2-7E5F-4671-A52A-A065FD2553BB}" type="presOf" srcId="{7EEB21C6-3B0E-47EB-A408-87C5E6470989}" destId="{68454E43-916C-47ED-82FB-9CD6DDC60DAC}" srcOrd="1" destOrd="0" presId="urn:microsoft.com/office/officeart/2005/8/layout/list1"/>
    <dgm:cxn modelId="{9F1C1B94-A174-4486-AFDE-E3D92B77F2B5}" srcId="{B0564141-5997-417F-9793-2D475A26A566}" destId="{032B4FD9-0CA9-483E-85B4-88CB42DB2727}" srcOrd="2" destOrd="0" parTransId="{BC35D728-3AA1-4FE6-BCBE-EB4DAE6DC7B4}" sibTransId="{EBF5C56D-2A7D-408E-971C-722AAAAEDA25}"/>
    <dgm:cxn modelId="{73C86169-0902-4882-AFAF-DD7ABD00D79D}" srcId="{B0564141-5997-417F-9793-2D475A26A566}" destId="{FEA4D6AE-E0D5-407A-A899-1F4B13021C06}" srcOrd="0" destOrd="0" parTransId="{E92BC6F0-175D-4408-9099-810E2EB666A3}" sibTransId="{D5B0322B-FC16-48B6-86FB-8B5B2FA9B31B}"/>
    <dgm:cxn modelId="{19E08EFD-8343-47D3-AB41-94E894893523}" type="presOf" srcId="{C6360DB2-0159-442C-9445-D5F4F10B4B70}" destId="{D63BC318-0DC5-4249-B54B-0CE7A27F4154}" srcOrd="1" destOrd="0" presId="urn:microsoft.com/office/officeart/2005/8/layout/list1"/>
    <dgm:cxn modelId="{099D15B5-BC34-46D8-BDC7-F34F4A63EAF4}" type="presOf" srcId="{032B4FD9-0CA9-483E-85B4-88CB42DB2727}" destId="{2C540C9F-2C00-4CD7-99C7-001EE9300DBE}" srcOrd="0" destOrd="0" presId="urn:microsoft.com/office/officeart/2005/8/layout/list1"/>
    <dgm:cxn modelId="{40EF99DF-19A5-4751-BE0B-A82EDF8E2AD6}" type="presOf" srcId="{E5EC3622-CDB5-47A7-AB61-C8931848BB4F}" destId="{B1DA1957-C70F-4477-8C37-A8720E8B040F}" srcOrd="0" destOrd="0" presId="urn:microsoft.com/office/officeart/2005/8/layout/list1"/>
    <dgm:cxn modelId="{79BCAED6-DDBF-4236-A34D-E24F676F2913}" type="presOf" srcId="{FEA4D6AE-E0D5-407A-A899-1F4B13021C06}" destId="{1DB3A546-B2AC-48F6-BED2-2B20F79FED4F}" srcOrd="0" destOrd="0" presId="urn:microsoft.com/office/officeart/2005/8/layout/list1"/>
    <dgm:cxn modelId="{2CE40122-C55F-46A3-9ABC-127E71D16404}" type="presParOf" srcId="{513ADE0D-A1A1-4006-9160-F8C22B7FA3AB}" destId="{6596A103-041A-4E4E-A691-366E95F7BBEC}" srcOrd="0" destOrd="0" presId="urn:microsoft.com/office/officeart/2005/8/layout/list1"/>
    <dgm:cxn modelId="{A729A2FC-276B-4D4B-8562-71AB6185FC91}" type="presParOf" srcId="{6596A103-041A-4E4E-A691-366E95F7BBEC}" destId="{1DB3A546-B2AC-48F6-BED2-2B20F79FED4F}" srcOrd="0" destOrd="0" presId="urn:microsoft.com/office/officeart/2005/8/layout/list1"/>
    <dgm:cxn modelId="{EF61A494-1262-4A03-9F13-F671E0D4DAB9}" type="presParOf" srcId="{6596A103-041A-4E4E-A691-366E95F7BBEC}" destId="{A106F28F-9C09-4D5F-ACC2-85E9F52146AD}" srcOrd="1" destOrd="0" presId="urn:microsoft.com/office/officeart/2005/8/layout/list1"/>
    <dgm:cxn modelId="{74EC171C-2029-4591-94EB-2F5D9F604F39}" type="presParOf" srcId="{513ADE0D-A1A1-4006-9160-F8C22B7FA3AB}" destId="{9354572A-EE9D-4ACC-B6F1-FA210F3D03FE}" srcOrd="1" destOrd="0" presId="urn:microsoft.com/office/officeart/2005/8/layout/list1"/>
    <dgm:cxn modelId="{4B16DFD9-974B-4DE7-B28B-B5336A042E4F}" type="presParOf" srcId="{513ADE0D-A1A1-4006-9160-F8C22B7FA3AB}" destId="{DECABA2E-D49F-48E1-9C91-A8DDACA213ED}" srcOrd="2" destOrd="0" presId="urn:microsoft.com/office/officeart/2005/8/layout/list1"/>
    <dgm:cxn modelId="{F7769286-3F12-43F4-B4F4-2FED0782F994}" type="presParOf" srcId="{513ADE0D-A1A1-4006-9160-F8C22B7FA3AB}" destId="{AB3B4C6B-02C1-43E4-93DF-4B30C18CE8BB}" srcOrd="3" destOrd="0" presId="urn:microsoft.com/office/officeart/2005/8/layout/list1"/>
    <dgm:cxn modelId="{3DAC1973-BF3F-4062-8D79-46CB1F6B9ED1}" type="presParOf" srcId="{513ADE0D-A1A1-4006-9160-F8C22B7FA3AB}" destId="{40B0E8F5-A651-4F9B-87AA-65597296E274}" srcOrd="4" destOrd="0" presId="urn:microsoft.com/office/officeart/2005/8/layout/list1"/>
    <dgm:cxn modelId="{BE613AC5-CD44-4556-9E60-4CC899F6149C}" type="presParOf" srcId="{40B0E8F5-A651-4F9B-87AA-65597296E274}" destId="{B1DA1957-C70F-4477-8C37-A8720E8B040F}" srcOrd="0" destOrd="0" presId="urn:microsoft.com/office/officeart/2005/8/layout/list1"/>
    <dgm:cxn modelId="{3F07CF6C-0AC6-44D8-B676-1B163EBB5C7C}" type="presParOf" srcId="{40B0E8F5-A651-4F9B-87AA-65597296E274}" destId="{021726A6-9E9C-4E35-A32D-9492A90B3D14}" srcOrd="1" destOrd="0" presId="urn:microsoft.com/office/officeart/2005/8/layout/list1"/>
    <dgm:cxn modelId="{4CC9CAB0-AAD0-45AD-B35D-91DB7F40CE63}" type="presParOf" srcId="{513ADE0D-A1A1-4006-9160-F8C22B7FA3AB}" destId="{D8A81F18-9948-4502-AEF0-1188C635F127}" srcOrd="5" destOrd="0" presId="urn:microsoft.com/office/officeart/2005/8/layout/list1"/>
    <dgm:cxn modelId="{3DB2849E-208E-4A92-8ECF-43AAC5A86AAF}" type="presParOf" srcId="{513ADE0D-A1A1-4006-9160-F8C22B7FA3AB}" destId="{259122E3-621C-442C-AFB7-9F041D0A8E25}" srcOrd="6" destOrd="0" presId="urn:microsoft.com/office/officeart/2005/8/layout/list1"/>
    <dgm:cxn modelId="{0BE258E4-C9A0-499F-B74E-467E584DD9F7}" type="presParOf" srcId="{513ADE0D-A1A1-4006-9160-F8C22B7FA3AB}" destId="{2C573F21-8DE0-4D47-A74B-7ED20DA43B20}" srcOrd="7" destOrd="0" presId="urn:microsoft.com/office/officeart/2005/8/layout/list1"/>
    <dgm:cxn modelId="{7DC17C8F-8D5A-4E90-8C78-2296DA0C89D2}" type="presParOf" srcId="{513ADE0D-A1A1-4006-9160-F8C22B7FA3AB}" destId="{59E40E76-839A-4E04-B61D-151650E3D2FE}" srcOrd="8" destOrd="0" presId="urn:microsoft.com/office/officeart/2005/8/layout/list1"/>
    <dgm:cxn modelId="{117E0222-FC16-4F18-857E-17C031F77D9B}" type="presParOf" srcId="{59E40E76-839A-4E04-B61D-151650E3D2FE}" destId="{2C540C9F-2C00-4CD7-99C7-001EE9300DBE}" srcOrd="0" destOrd="0" presId="urn:microsoft.com/office/officeart/2005/8/layout/list1"/>
    <dgm:cxn modelId="{B1F796E4-752E-4B0C-8F84-AB98516814D6}" type="presParOf" srcId="{59E40E76-839A-4E04-B61D-151650E3D2FE}" destId="{D7683085-B500-405B-BA32-CEC2A56CE9B2}" srcOrd="1" destOrd="0" presId="urn:microsoft.com/office/officeart/2005/8/layout/list1"/>
    <dgm:cxn modelId="{6188C2BC-4C33-4D7A-A358-0C549A454DDB}" type="presParOf" srcId="{513ADE0D-A1A1-4006-9160-F8C22B7FA3AB}" destId="{BCAAA529-ADE2-43C1-B43C-385114086961}" srcOrd="9" destOrd="0" presId="urn:microsoft.com/office/officeart/2005/8/layout/list1"/>
    <dgm:cxn modelId="{A5D48785-3E3E-4273-8E49-F4A49BED3195}" type="presParOf" srcId="{513ADE0D-A1A1-4006-9160-F8C22B7FA3AB}" destId="{437B1BF2-3CA3-4476-82F6-CBDAE52DCBBF}" srcOrd="10" destOrd="0" presId="urn:microsoft.com/office/officeart/2005/8/layout/list1"/>
    <dgm:cxn modelId="{1B3FD005-10CF-4403-A39B-E4D4F8820F89}" type="presParOf" srcId="{513ADE0D-A1A1-4006-9160-F8C22B7FA3AB}" destId="{845DD65A-D7DC-4196-A42A-F407AE1EB3D6}" srcOrd="11" destOrd="0" presId="urn:microsoft.com/office/officeart/2005/8/layout/list1"/>
    <dgm:cxn modelId="{8C3327B7-52F4-4D17-8882-3BFAC7AB4652}" type="presParOf" srcId="{513ADE0D-A1A1-4006-9160-F8C22B7FA3AB}" destId="{BFF56812-01FA-4E90-AB6F-77FA0D5C85F4}" srcOrd="12" destOrd="0" presId="urn:microsoft.com/office/officeart/2005/8/layout/list1"/>
    <dgm:cxn modelId="{86ED4960-77AE-473A-9459-16A02D9A8913}" type="presParOf" srcId="{BFF56812-01FA-4E90-AB6F-77FA0D5C85F4}" destId="{87938F98-CD29-432D-B11B-FDE8EDC84489}" srcOrd="0" destOrd="0" presId="urn:microsoft.com/office/officeart/2005/8/layout/list1"/>
    <dgm:cxn modelId="{34458BD3-09FE-494C-8FA4-87210FB3E50C}" type="presParOf" srcId="{BFF56812-01FA-4E90-AB6F-77FA0D5C85F4}" destId="{68454E43-916C-47ED-82FB-9CD6DDC60DAC}" srcOrd="1" destOrd="0" presId="urn:microsoft.com/office/officeart/2005/8/layout/list1"/>
    <dgm:cxn modelId="{E8DF6FED-68A1-4326-94E9-9097A1E2DE96}" type="presParOf" srcId="{513ADE0D-A1A1-4006-9160-F8C22B7FA3AB}" destId="{3B3E7078-87B0-4AD4-9C2C-3FC2862D6B67}" srcOrd="13" destOrd="0" presId="urn:microsoft.com/office/officeart/2005/8/layout/list1"/>
    <dgm:cxn modelId="{3F083E39-DAE8-4A0A-AEB0-12C7BF7040C9}" type="presParOf" srcId="{513ADE0D-A1A1-4006-9160-F8C22B7FA3AB}" destId="{A14372E6-B08B-40DF-8982-95F0296855E9}" srcOrd="14" destOrd="0" presId="urn:microsoft.com/office/officeart/2005/8/layout/list1"/>
    <dgm:cxn modelId="{E011B13B-F442-43B5-8671-EBBAF1B5147B}" type="presParOf" srcId="{513ADE0D-A1A1-4006-9160-F8C22B7FA3AB}" destId="{329F0950-3565-45CC-A057-AF2530DF2CB1}" srcOrd="15" destOrd="0" presId="urn:microsoft.com/office/officeart/2005/8/layout/list1"/>
    <dgm:cxn modelId="{65051BE4-069B-4821-BE18-FECE6F1A9E4A}" type="presParOf" srcId="{513ADE0D-A1A1-4006-9160-F8C22B7FA3AB}" destId="{EB73891A-EB3F-4739-88CA-914691804840}" srcOrd="16" destOrd="0" presId="urn:microsoft.com/office/officeart/2005/8/layout/list1"/>
    <dgm:cxn modelId="{1A2406E1-00AF-430C-A84F-AF5904B1CE09}" type="presParOf" srcId="{EB73891A-EB3F-4739-88CA-914691804840}" destId="{88D43BE1-4AB6-477C-A3C6-97D643CCC172}" srcOrd="0" destOrd="0" presId="urn:microsoft.com/office/officeart/2005/8/layout/list1"/>
    <dgm:cxn modelId="{E63F7E92-BA33-4FE0-AF33-21D7A0124166}" type="presParOf" srcId="{EB73891A-EB3F-4739-88CA-914691804840}" destId="{D63BC318-0DC5-4249-B54B-0CE7A27F4154}" srcOrd="1" destOrd="0" presId="urn:microsoft.com/office/officeart/2005/8/layout/list1"/>
    <dgm:cxn modelId="{D68580BA-DA25-4125-9D3B-3CDC2A128101}" type="presParOf" srcId="{513ADE0D-A1A1-4006-9160-F8C22B7FA3AB}" destId="{B499CE5B-B146-405F-98B1-BE7FE641E541}" srcOrd="17" destOrd="0" presId="urn:microsoft.com/office/officeart/2005/8/layout/list1"/>
    <dgm:cxn modelId="{9646962A-F451-472A-A315-04F60826D65F}" type="presParOf" srcId="{513ADE0D-A1A1-4006-9160-F8C22B7FA3AB}" destId="{FF247DB0-C7E2-4AAC-AAB8-72CD98220BA9}" srcOrd="18" destOrd="0" presId="urn:microsoft.com/office/officeart/2005/8/layout/list1"/>
    <dgm:cxn modelId="{45CAAA98-8B42-418A-A554-106BBC58C5E1}" type="presParOf" srcId="{513ADE0D-A1A1-4006-9160-F8C22B7FA3AB}" destId="{9AE8949E-EECB-4312-BA57-EF829B00F244}" srcOrd="19" destOrd="0" presId="urn:microsoft.com/office/officeart/2005/8/layout/list1"/>
    <dgm:cxn modelId="{BCC18033-9F96-48DB-90CA-5EDB13CC70AB}" type="presParOf" srcId="{513ADE0D-A1A1-4006-9160-F8C22B7FA3AB}" destId="{C88B25D5-4EE5-4B3C-8002-24A843F6F06A}" srcOrd="20" destOrd="0" presId="urn:microsoft.com/office/officeart/2005/8/layout/list1"/>
    <dgm:cxn modelId="{91C3AB49-2207-486C-B0B4-44E6350D9B98}" type="presParOf" srcId="{C88B25D5-4EE5-4B3C-8002-24A843F6F06A}" destId="{352BEE00-77A6-400B-BBC3-5799B6791B59}" srcOrd="0" destOrd="0" presId="urn:microsoft.com/office/officeart/2005/8/layout/list1"/>
    <dgm:cxn modelId="{606757F2-1778-46F1-BC03-FEA5496D18F4}" type="presParOf" srcId="{C88B25D5-4EE5-4B3C-8002-24A843F6F06A}" destId="{D8AE873B-C8F3-4725-97F5-B36AF2A64FC6}" srcOrd="1" destOrd="0" presId="urn:microsoft.com/office/officeart/2005/8/layout/list1"/>
    <dgm:cxn modelId="{C384C4D8-443E-4EDB-98DA-F8074A68B513}" type="presParOf" srcId="{513ADE0D-A1A1-4006-9160-F8C22B7FA3AB}" destId="{8474BCDC-C80B-41EE-9672-663A6A136B7B}" srcOrd="21" destOrd="0" presId="urn:microsoft.com/office/officeart/2005/8/layout/list1"/>
    <dgm:cxn modelId="{59003B05-E29D-46F1-AE24-1FF54C4034E0}" type="presParOf" srcId="{513ADE0D-A1A1-4006-9160-F8C22B7FA3AB}" destId="{5640A00B-0B36-4359-9094-3CD9B215640F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7D9A52-E03D-4E30-9C4C-4FA754E0F7F0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116104C-2D6E-4BD3-84EB-54C678371DF8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ЗДО міста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881CA7-106B-4BEC-BEF8-B4E6895C6B65}" type="parTrans" cxnId="{5EC0911C-C29A-4FAE-86A7-3AF8D9B87949}">
      <dgm:prSet/>
      <dgm:spPr/>
      <dgm:t>
        <a:bodyPr/>
        <a:lstStyle/>
        <a:p>
          <a:endParaRPr lang="uk-UA"/>
        </a:p>
      </dgm:t>
    </dgm:pt>
    <dgm:pt modelId="{F8F8D93A-9C2E-44FC-B2C5-89458459D1DC}" type="sibTrans" cxnId="{5EC0911C-C29A-4FAE-86A7-3AF8D9B87949}">
      <dgm:prSet/>
      <dgm:spPr/>
      <dgm:t>
        <a:bodyPr/>
        <a:lstStyle/>
        <a:p>
          <a:endParaRPr lang="uk-UA"/>
        </a:p>
      </dgm:t>
    </dgm:pt>
    <dgm:pt modelId="{56225F5F-3407-469C-9D85-D624A98B037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ЧЗШ №12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3646A-2C5B-4FF0-84BC-9BD43CF15152}" type="parTrans" cxnId="{0150A330-21D7-438E-9BAE-64B3B2CF7D42}">
      <dgm:prSet/>
      <dgm:spPr/>
      <dgm:t>
        <a:bodyPr/>
        <a:lstStyle/>
        <a:p>
          <a:endParaRPr lang="uk-UA"/>
        </a:p>
      </dgm:t>
    </dgm:pt>
    <dgm:pt modelId="{BA84B109-59F7-44B2-9068-95C21FC76B7F}" type="sibTrans" cxnId="{0150A330-21D7-438E-9BAE-64B3B2CF7D42}">
      <dgm:prSet/>
      <dgm:spPr/>
      <dgm:t>
        <a:bodyPr/>
        <a:lstStyle/>
        <a:p>
          <a:endParaRPr lang="uk-UA"/>
        </a:p>
      </dgm:t>
    </dgm:pt>
    <dgm:pt modelId="{CA25EFC7-5257-488E-B05B-0FE1CC354A1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НРЦ «СВІТАНОК»</a:t>
          </a:r>
          <a:endParaRPr lang="uk-UA" sz="2000" b="0" dirty="0">
            <a:solidFill>
              <a:schemeClr val="tx1"/>
            </a:solidFill>
          </a:endParaRPr>
        </a:p>
      </dgm:t>
    </dgm:pt>
    <dgm:pt modelId="{FAD8A148-0472-4F71-8FB8-A3E2B9C2784F}" type="parTrans" cxnId="{9E13D7AB-016A-499A-A7B6-9A3054B8B6D2}">
      <dgm:prSet/>
      <dgm:spPr/>
      <dgm:t>
        <a:bodyPr/>
        <a:lstStyle/>
        <a:p>
          <a:endParaRPr lang="uk-UA"/>
        </a:p>
      </dgm:t>
    </dgm:pt>
    <dgm:pt modelId="{91BBFAB2-B903-43CD-908E-837D34E7D9D7}" type="sibTrans" cxnId="{9E13D7AB-016A-499A-A7B6-9A3054B8B6D2}">
      <dgm:prSet/>
      <dgm:spPr/>
      <dgm:t>
        <a:bodyPr/>
        <a:lstStyle/>
        <a:p>
          <a:endParaRPr lang="uk-UA"/>
        </a:p>
      </dgm:t>
    </dgm:pt>
    <dgm:pt modelId="{5DBE6190-1F4B-4287-9C37-5289F225BE3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Школа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мистецтв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спільні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концерти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uk-UA" sz="1200" dirty="0">
            <a:solidFill>
              <a:schemeClr val="tx1"/>
            </a:solidFill>
          </a:endParaRPr>
        </a:p>
      </dgm:t>
    </dgm:pt>
    <dgm:pt modelId="{74233333-C402-47B2-8F4D-89F76DC1E9A6}" type="parTrans" cxnId="{28B712EF-1DF0-49D5-B405-3D1427253E35}">
      <dgm:prSet/>
      <dgm:spPr/>
      <dgm:t>
        <a:bodyPr/>
        <a:lstStyle/>
        <a:p>
          <a:endParaRPr lang="uk-UA"/>
        </a:p>
      </dgm:t>
    </dgm:pt>
    <dgm:pt modelId="{1153DF7B-45DE-455C-B2F2-016C839B72FF}" type="sibTrans" cxnId="{28B712EF-1DF0-49D5-B405-3D1427253E35}">
      <dgm:prSet/>
      <dgm:spPr/>
      <dgm:t>
        <a:bodyPr/>
        <a:lstStyle/>
        <a:p>
          <a:endParaRPr lang="uk-UA"/>
        </a:p>
      </dgm:t>
    </dgm:pt>
    <dgm:pt modelId="{1049A827-22A4-41DB-9DA5-94657BA5D92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БДЮТЧ (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гурткова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робота)</a:t>
          </a:r>
          <a:endParaRPr lang="uk-UA" sz="2000" b="0" dirty="0">
            <a:solidFill>
              <a:schemeClr val="tx1"/>
            </a:solidFill>
          </a:endParaRPr>
        </a:p>
      </dgm:t>
    </dgm:pt>
    <dgm:pt modelId="{EBD7C5D6-DE6B-4882-B01F-9BF0AEF089FC}" type="parTrans" cxnId="{224159D2-FC55-4ECD-A13A-05FE2E20102B}">
      <dgm:prSet/>
      <dgm:spPr/>
      <dgm:t>
        <a:bodyPr/>
        <a:lstStyle/>
        <a:p>
          <a:endParaRPr lang="uk-UA"/>
        </a:p>
      </dgm:t>
    </dgm:pt>
    <dgm:pt modelId="{EB5ADD91-BC66-4E69-854D-C3FEBDDE65DE}" type="sibTrans" cxnId="{224159D2-FC55-4ECD-A13A-05FE2E20102B}">
      <dgm:prSet/>
      <dgm:spPr/>
      <dgm:t>
        <a:bodyPr/>
        <a:lstStyle/>
        <a:p>
          <a:endParaRPr lang="uk-UA"/>
        </a:p>
      </dgm:t>
    </dgm:pt>
    <dgm:pt modelId="{4378B940-9477-415B-8B6D-D47331E00725}" type="pres">
      <dgm:prSet presAssocID="{117D9A52-E03D-4E30-9C4C-4FA754E0F7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48CDD0-18E7-40CA-9217-BAEACF8BCB61}" type="pres">
      <dgm:prSet presAssocID="{6116104C-2D6E-4BD3-84EB-54C678371DF8}" presName="parentLin" presStyleCnt="0"/>
      <dgm:spPr/>
    </dgm:pt>
    <dgm:pt modelId="{015E60CC-A3E3-418C-95C7-96E5794D25FB}" type="pres">
      <dgm:prSet presAssocID="{6116104C-2D6E-4BD3-84EB-54C678371DF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1CE98816-79ED-4B7D-87E5-1C7187984F3F}" type="pres">
      <dgm:prSet presAssocID="{6116104C-2D6E-4BD3-84EB-54C678371DF8}" presName="parentText" presStyleLbl="node1" presStyleIdx="0" presStyleCnt="5" custScaleY="25919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49EE5-9828-462F-9D09-01F882AC5A89}" type="pres">
      <dgm:prSet presAssocID="{6116104C-2D6E-4BD3-84EB-54C678371DF8}" presName="negativeSpace" presStyleCnt="0"/>
      <dgm:spPr/>
    </dgm:pt>
    <dgm:pt modelId="{B8D63EDC-4A43-4B03-B63A-64575A7A2F47}" type="pres">
      <dgm:prSet presAssocID="{6116104C-2D6E-4BD3-84EB-54C678371DF8}" presName="childText" presStyleLbl="conFgAcc1" presStyleIdx="0" presStyleCnt="5">
        <dgm:presLayoutVars>
          <dgm:bulletEnabled val="1"/>
        </dgm:presLayoutVars>
      </dgm:prSet>
      <dgm:spPr/>
    </dgm:pt>
    <dgm:pt modelId="{84B734A6-CB2E-4F99-87F4-39184CA16A42}" type="pres">
      <dgm:prSet presAssocID="{F8F8D93A-9C2E-44FC-B2C5-89458459D1DC}" presName="spaceBetweenRectangles" presStyleCnt="0"/>
      <dgm:spPr/>
    </dgm:pt>
    <dgm:pt modelId="{92B6B124-887E-47CC-806B-63322AD75F3A}" type="pres">
      <dgm:prSet presAssocID="{56225F5F-3407-469C-9D85-D624A98B0371}" presName="parentLin" presStyleCnt="0"/>
      <dgm:spPr/>
    </dgm:pt>
    <dgm:pt modelId="{AD36E96F-0208-45AF-929B-3DE862D87725}" type="pres">
      <dgm:prSet presAssocID="{56225F5F-3407-469C-9D85-D624A98B0371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6C4AC9EA-688A-4226-B7D2-1F4748BEDE7E}" type="pres">
      <dgm:prSet presAssocID="{56225F5F-3407-469C-9D85-D624A98B0371}" presName="parentText" presStyleLbl="node1" presStyleIdx="1" presStyleCnt="5" custScaleY="25001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A7D3AE-1824-4657-B735-C81049D9F9A6}" type="pres">
      <dgm:prSet presAssocID="{56225F5F-3407-469C-9D85-D624A98B0371}" presName="negativeSpace" presStyleCnt="0"/>
      <dgm:spPr/>
    </dgm:pt>
    <dgm:pt modelId="{5E39F25F-1486-424B-A562-CDC336D4F098}" type="pres">
      <dgm:prSet presAssocID="{56225F5F-3407-469C-9D85-D624A98B0371}" presName="childText" presStyleLbl="conFgAcc1" presStyleIdx="1" presStyleCnt="5">
        <dgm:presLayoutVars>
          <dgm:bulletEnabled val="1"/>
        </dgm:presLayoutVars>
      </dgm:prSet>
      <dgm:spPr/>
    </dgm:pt>
    <dgm:pt modelId="{5A58CD01-9CB6-4A34-9B5C-428775C102FD}" type="pres">
      <dgm:prSet presAssocID="{BA84B109-59F7-44B2-9068-95C21FC76B7F}" presName="spaceBetweenRectangles" presStyleCnt="0"/>
      <dgm:spPr/>
    </dgm:pt>
    <dgm:pt modelId="{5CF44768-0757-4F11-AB49-6825E51DA917}" type="pres">
      <dgm:prSet presAssocID="{CA25EFC7-5257-488E-B05B-0FE1CC354A17}" presName="parentLin" presStyleCnt="0"/>
      <dgm:spPr/>
    </dgm:pt>
    <dgm:pt modelId="{8AE10892-250E-4CA1-BCA4-4B92EA6413C5}" type="pres">
      <dgm:prSet presAssocID="{CA25EFC7-5257-488E-B05B-0FE1CC354A17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40551512-1A9E-483E-BF96-FAD66314F1FC}" type="pres">
      <dgm:prSet presAssocID="{CA25EFC7-5257-488E-B05B-0FE1CC354A17}" presName="parentText" presStyleLbl="node1" presStyleIdx="2" presStyleCnt="5" custScaleY="19184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5F18AD-6808-47C9-B21B-AB245872CF3D}" type="pres">
      <dgm:prSet presAssocID="{CA25EFC7-5257-488E-B05B-0FE1CC354A17}" presName="negativeSpace" presStyleCnt="0"/>
      <dgm:spPr/>
    </dgm:pt>
    <dgm:pt modelId="{88710430-9797-4281-9B2E-9F843F7A7846}" type="pres">
      <dgm:prSet presAssocID="{CA25EFC7-5257-488E-B05B-0FE1CC354A17}" presName="childText" presStyleLbl="conFgAcc1" presStyleIdx="2" presStyleCnt="5">
        <dgm:presLayoutVars>
          <dgm:bulletEnabled val="1"/>
        </dgm:presLayoutVars>
      </dgm:prSet>
      <dgm:spPr/>
    </dgm:pt>
    <dgm:pt modelId="{9DD0D031-FAFA-45DE-B508-F6CEA1154507}" type="pres">
      <dgm:prSet presAssocID="{91BBFAB2-B903-43CD-908E-837D34E7D9D7}" presName="spaceBetweenRectangles" presStyleCnt="0"/>
      <dgm:spPr/>
    </dgm:pt>
    <dgm:pt modelId="{0155F555-882E-468B-9933-CE3358546AA4}" type="pres">
      <dgm:prSet presAssocID="{5DBE6190-1F4B-4287-9C37-5289F225BE3D}" presName="parentLin" presStyleCnt="0"/>
      <dgm:spPr/>
    </dgm:pt>
    <dgm:pt modelId="{77ABB5A9-0ADC-4299-9E47-32808CEC1D1C}" type="pres">
      <dgm:prSet presAssocID="{5DBE6190-1F4B-4287-9C37-5289F225BE3D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456404EA-9ED1-456A-9DD1-76798AE902A7}" type="pres">
      <dgm:prSet presAssocID="{5DBE6190-1F4B-4287-9C37-5289F225BE3D}" presName="parentText" presStyleLbl="node1" presStyleIdx="3" presStyleCnt="5" custScaleY="19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5C1127-3B51-4782-85A3-B6DBDF95C6A3}" type="pres">
      <dgm:prSet presAssocID="{5DBE6190-1F4B-4287-9C37-5289F225BE3D}" presName="negativeSpace" presStyleCnt="0"/>
      <dgm:spPr/>
    </dgm:pt>
    <dgm:pt modelId="{3B071519-7451-4BB0-91E2-32ED142B7CC6}" type="pres">
      <dgm:prSet presAssocID="{5DBE6190-1F4B-4287-9C37-5289F225BE3D}" presName="childText" presStyleLbl="conFgAcc1" presStyleIdx="3" presStyleCnt="5">
        <dgm:presLayoutVars>
          <dgm:bulletEnabled val="1"/>
        </dgm:presLayoutVars>
      </dgm:prSet>
      <dgm:spPr/>
    </dgm:pt>
    <dgm:pt modelId="{8A005C2F-3642-4664-9070-DE3768DF77D8}" type="pres">
      <dgm:prSet presAssocID="{1153DF7B-45DE-455C-B2F2-016C839B72FF}" presName="spaceBetweenRectangles" presStyleCnt="0"/>
      <dgm:spPr/>
    </dgm:pt>
    <dgm:pt modelId="{456E0E9F-7D1A-468E-A915-DAB34F2E7F1F}" type="pres">
      <dgm:prSet presAssocID="{1049A827-22A4-41DB-9DA5-94657BA5D923}" presName="parentLin" presStyleCnt="0"/>
      <dgm:spPr/>
    </dgm:pt>
    <dgm:pt modelId="{ADF647AB-406E-42B5-9BE6-E7E287C478A0}" type="pres">
      <dgm:prSet presAssocID="{1049A827-22A4-41DB-9DA5-94657BA5D923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C4140800-3DAF-4365-8C84-C48F1667AECD}" type="pres">
      <dgm:prSet presAssocID="{1049A827-22A4-41DB-9DA5-94657BA5D923}" presName="parentText" presStyleLbl="node1" presStyleIdx="4" presStyleCnt="5" custScaleY="23619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A2E23-7EE3-4C15-A44A-A8B4F85BE2EF}" type="pres">
      <dgm:prSet presAssocID="{1049A827-22A4-41DB-9DA5-94657BA5D923}" presName="negativeSpace" presStyleCnt="0"/>
      <dgm:spPr/>
    </dgm:pt>
    <dgm:pt modelId="{A26FAC9F-F5DB-400A-9CB8-C12CD729ACA3}" type="pres">
      <dgm:prSet presAssocID="{1049A827-22A4-41DB-9DA5-94657BA5D92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150A330-21D7-438E-9BAE-64B3B2CF7D42}" srcId="{117D9A52-E03D-4E30-9C4C-4FA754E0F7F0}" destId="{56225F5F-3407-469C-9D85-D624A98B0371}" srcOrd="1" destOrd="0" parTransId="{3193646A-2C5B-4FF0-84BC-9BD43CF15152}" sibTransId="{BA84B109-59F7-44B2-9068-95C21FC76B7F}"/>
    <dgm:cxn modelId="{5EC0911C-C29A-4FAE-86A7-3AF8D9B87949}" srcId="{117D9A52-E03D-4E30-9C4C-4FA754E0F7F0}" destId="{6116104C-2D6E-4BD3-84EB-54C678371DF8}" srcOrd="0" destOrd="0" parTransId="{5B881CA7-106B-4BEC-BEF8-B4E6895C6B65}" sibTransId="{F8F8D93A-9C2E-44FC-B2C5-89458459D1DC}"/>
    <dgm:cxn modelId="{AA08E25E-006D-41DB-A57B-5C88FDA48F18}" type="presOf" srcId="{56225F5F-3407-469C-9D85-D624A98B0371}" destId="{6C4AC9EA-688A-4226-B7D2-1F4748BEDE7E}" srcOrd="1" destOrd="0" presId="urn:microsoft.com/office/officeart/2005/8/layout/list1"/>
    <dgm:cxn modelId="{9E13D7AB-016A-499A-A7B6-9A3054B8B6D2}" srcId="{117D9A52-E03D-4E30-9C4C-4FA754E0F7F0}" destId="{CA25EFC7-5257-488E-B05B-0FE1CC354A17}" srcOrd="2" destOrd="0" parTransId="{FAD8A148-0472-4F71-8FB8-A3E2B9C2784F}" sibTransId="{91BBFAB2-B903-43CD-908E-837D34E7D9D7}"/>
    <dgm:cxn modelId="{ED0E6175-8F09-449A-BA51-9FD9F056D9A4}" type="presOf" srcId="{56225F5F-3407-469C-9D85-D624A98B0371}" destId="{AD36E96F-0208-45AF-929B-3DE862D87725}" srcOrd="0" destOrd="0" presId="urn:microsoft.com/office/officeart/2005/8/layout/list1"/>
    <dgm:cxn modelId="{28B712EF-1DF0-49D5-B405-3D1427253E35}" srcId="{117D9A52-E03D-4E30-9C4C-4FA754E0F7F0}" destId="{5DBE6190-1F4B-4287-9C37-5289F225BE3D}" srcOrd="3" destOrd="0" parTransId="{74233333-C402-47B2-8F4D-89F76DC1E9A6}" sibTransId="{1153DF7B-45DE-455C-B2F2-016C839B72FF}"/>
    <dgm:cxn modelId="{224159D2-FC55-4ECD-A13A-05FE2E20102B}" srcId="{117D9A52-E03D-4E30-9C4C-4FA754E0F7F0}" destId="{1049A827-22A4-41DB-9DA5-94657BA5D923}" srcOrd="4" destOrd="0" parTransId="{EBD7C5D6-DE6B-4882-B01F-9BF0AEF089FC}" sibTransId="{EB5ADD91-BC66-4E69-854D-C3FEBDDE65DE}"/>
    <dgm:cxn modelId="{F1BACA0E-F476-4011-8F18-0F9730821D99}" type="presOf" srcId="{CA25EFC7-5257-488E-B05B-0FE1CC354A17}" destId="{8AE10892-250E-4CA1-BCA4-4B92EA6413C5}" srcOrd="0" destOrd="0" presId="urn:microsoft.com/office/officeart/2005/8/layout/list1"/>
    <dgm:cxn modelId="{026BA66C-A40D-4F9D-89B8-D4C84A19BFB6}" type="presOf" srcId="{1049A827-22A4-41DB-9DA5-94657BA5D923}" destId="{ADF647AB-406E-42B5-9BE6-E7E287C478A0}" srcOrd="0" destOrd="0" presId="urn:microsoft.com/office/officeart/2005/8/layout/list1"/>
    <dgm:cxn modelId="{A678122A-D3C5-4DD0-9153-86D40226DB13}" type="presOf" srcId="{5DBE6190-1F4B-4287-9C37-5289F225BE3D}" destId="{456404EA-9ED1-456A-9DD1-76798AE902A7}" srcOrd="1" destOrd="0" presId="urn:microsoft.com/office/officeart/2005/8/layout/list1"/>
    <dgm:cxn modelId="{3443E06E-5C84-4F0B-A618-B1913B74900D}" type="presOf" srcId="{6116104C-2D6E-4BD3-84EB-54C678371DF8}" destId="{1CE98816-79ED-4B7D-87E5-1C7187984F3F}" srcOrd="1" destOrd="0" presId="urn:microsoft.com/office/officeart/2005/8/layout/list1"/>
    <dgm:cxn modelId="{D51B1D26-D02C-40B1-8DD0-D0CEA33095E8}" type="presOf" srcId="{117D9A52-E03D-4E30-9C4C-4FA754E0F7F0}" destId="{4378B940-9477-415B-8B6D-D47331E00725}" srcOrd="0" destOrd="0" presId="urn:microsoft.com/office/officeart/2005/8/layout/list1"/>
    <dgm:cxn modelId="{8F4571E9-984F-4E4C-A4BB-D8A39CB73A44}" type="presOf" srcId="{6116104C-2D6E-4BD3-84EB-54C678371DF8}" destId="{015E60CC-A3E3-418C-95C7-96E5794D25FB}" srcOrd="0" destOrd="0" presId="urn:microsoft.com/office/officeart/2005/8/layout/list1"/>
    <dgm:cxn modelId="{DE174234-DFB6-4088-86A4-E39D2F78E430}" type="presOf" srcId="{5DBE6190-1F4B-4287-9C37-5289F225BE3D}" destId="{77ABB5A9-0ADC-4299-9E47-32808CEC1D1C}" srcOrd="0" destOrd="0" presId="urn:microsoft.com/office/officeart/2005/8/layout/list1"/>
    <dgm:cxn modelId="{2C38C290-19A3-42E1-BBFC-84EFDDF1539D}" type="presOf" srcId="{CA25EFC7-5257-488E-B05B-0FE1CC354A17}" destId="{40551512-1A9E-483E-BF96-FAD66314F1FC}" srcOrd="1" destOrd="0" presId="urn:microsoft.com/office/officeart/2005/8/layout/list1"/>
    <dgm:cxn modelId="{3DE7F227-6DD0-4999-AC6A-41F9FF50962F}" type="presOf" srcId="{1049A827-22A4-41DB-9DA5-94657BA5D923}" destId="{C4140800-3DAF-4365-8C84-C48F1667AECD}" srcOrd="1" destOrd="0" presId="urn:microsoft.com/office/officeart/2005/8/layout/list1"/>
    <dgm:cxn modelId="{6AF51707-FFA5-4192-B154-3F7011F9F33A}" type="presParOf" srcId="{4378B940-9477-415B-8B6D-D47331E00725}" destId="{4848CDD0-18E7-40CA-9217-BAEACF8BCB61}" srcOrd="0" destOrd="0" presId="urn:microsoft.com/office/officeart/2005/8/layout/list1"/>
    <dgm:cxn modelId="{E82FC0C0-1D0C-4E83-9E8D-61D1C602A2CE}" type="presParOf" srcId="{4848CDD0-18E7-40CA-9217-BAEACF8BCB61}" destId="{015E60CC-A3E3-418C-95C7-96E5794D25FB}" srcOrd="0" destOrd="0" presId="urn:microsoft.com/office/officeart/2005/8/layout/list1"/>
    <dgm:cxn modelId="{344BD79E-4F27-4BBB-9B4D-E215AB5A8CB0}" type="presParOf" srcId="{4848CDD0-18E7-40CA-9217-BAEACF8BCB61}" destId="{1CE98816-79ED-4B7D-87E5-1C7187984F3F}" srcOrd="1" destOrd="0" presId="urn:microsoft.com/office/officeart/2005/8/layout/list1"/>
    <dgm:cxn modelId="{0B2F0A94-4E60-4DE4-9D35-88991A112EF8}" type="presParOf" srcId="{4378B940-9477-415B-8B6D-D47331E00725}" destId="{A8F49EE5-9828-462F-9D09-01F882AC5A89}" srcOrd="1" destOrd="0" presId="urn:microsoft.com/office/officeart/2005/8/layout/list1"/>
    <dgm:cxn modelId="{9D676318-7581-471F-8533-18FFDA9ADD61}" type="presParOf" srcId="{4378B940-9477-415B-8B6D-D47331E00725}" destId="{B8D63EDC-4A43-4B03-B63A-64575A7A2F47}" srcOrd="2" destOrd="0" presId="urn:microsoft.com/office/officeart/2005/8/layout/list1"/>
    <dgm:cxn modelId="{3C8BEB7C-1D12-4B58-84AC-D74DFAAE72C0}" type="presParOf" srcId="{4378B940-9477-415B-8B6D-D47331E00725}" destId="{84B734A6-CB2E-4F99-87F4-39184CA16A42}" srcOrd="3" destOrd="0" presId="urn:microsoft.com/office/officeart/2005/8/layout/list1"/>
    <dgm:cxn modelId="{BCED9F09-5212-44CD-8261-D1581CA0CB4F}" type="presParOf" srcId="{4378B940-9477-415B-8B6D-D47331E00725}" destId="{92B6B124-887E-47CC-806B-63322AD75F3A}" srcOrd="4" destOrd="0" presId="urn:microsoft.com/office/officeart/2005/8/layout/list1"/>
    <dgm:cxn modelId="{EAEB195E-EBCF-4570-B54C-6A3EB6F5B45E}" type="presParOf" srcId="{92B6B124-887E-47CC-806B-63322AD75F3A}" destId="{AD36E96F-0208-45AF-929B-3DE862D87725}" srcOrd="0" destOrd="0" presId="urn:microsoft.com/office/officeart/2005/8/layout/list1"/>
    <dgm:cxn modelId="{0BA8DD70-598E-4BA8-A193-0B568EB0079A}" type="presParOf" srcId="{92B6B124-887E-47CC-806B-63322AD75F3A}" destId="{6C4AC9EA-688A-4226-B7D2-1F4748BEDE7E}" srcOrd="1" destOrd="0" presId="urn:microsoft.com/office/officeart/2005/8/layout/list1"/>
    <dgm:cxn modelId="{9573100D-2E2C-4E99-BE7B-BD268F0202A5}" type="presParOf" srcId="{4378B940-9477-415B-8B6D-D47331E00725}" destId="{20A7D3AE-1824-4657-B735-C81049D9F9A6}" srcOrd="5" destOrd="0" presId="urn:microsoft.com/office/officeart/2005/8/layout/list1"/>
    <dgm:cxn modelId="{CF577675-109B-4F71-9DBB-B08C516B74D4}" type="presParOf" srcId="{4378B940-9477-415B-8B6D-D47331E00725}" destId="{5E39F25F-1486-424B-A562-CDC336D4F098}" srcOrd="6" destOrd="0" presId="urn:microsoft.com/office/officeart/2005/8/layout/list1"/>
    <dgm:cxn modelId="{D4A0885B-1F1B-4B16-9161-0C6EECCB3E17}" type="presParOf" srcId="{4378B940-9477-415B-8B6D-D47331E00725}" destId="{5A58CD01-9CB6-4A34-9B5C-428775C102FD}" srcOrd="7" destOrd="0" presId="urn:microsoft.com/office/officeart/2005/8/layout/list1"/>
    <dgm:cxn modelId="{CBC9AC88-9F17-4FCF-91B4-C2E813268D1B}" type="presParOf" srcId="{4378B940-9477-415B-8B6D-D47331E00725}" destId="{5CF44768-0757-4F11-AB49-6825E51DA917}" srcOrd="8" destOrd="0" presId="urn:microsoft.com/office/officeart/2005/8/layout/list1"/>
    <dgm:cxn modelId="{D9414B07-8203-4CF1-8909-7EF36D88A42F}" type="presParOf" srcId="{5CF44768-0757-4F11-AB49-6825E51DA917}" destId="{8AE10892-250E-4CA1-BCA4-4B92EA6413C5}" srcOrd="0" destOrd="0" presId="urn:microsoft.com/office/officeart/2005/8/layout/list1"/>
    <dgm:cxn modelId="{012C47E4-F4E4-4AA8-9F38-DE41BAC0CA4B}" type="presParOf" srcId="{5CF44768-0757-4F11-AB49-6825E51DA917}" destId="{40551512-1A9E-483E-BF96-FAD66314F1FC}" srcOrd="1" destOrd="0" presId="urn:microsoft.com/office/officeart/2005/8/layout/list1"/>
    <dgm:cxn modelId="{DE30B1AB-CAA3-4995-A9D9-145C7091B7FE}" type="presParOf" srcId="{4378B940-9477-415B-8B6D-D47331E00725}" destId="{B15F18AD-6808-47C9-B21B-AB245872CF3D}" srcOrd="9" destOrd="0" presId="urn:microsoft.com/office/officeart/2005/8/layout/list1"/>
    <dgm:cxn modelId="{3B1CAC03-5EDB-43A2-B030-2A42C894CC05}" type="presParOf" srcId="{4378B940-9477-415B-8B6D-D47331E00725}" destId="{88710430-9797-4281-9B2E-9F843F7A7846}" srcOrd="10" destOrd="0" presId="urn:microsoft.com/office/officeart/2005/8/layout/list1"/>
    <dgm:cxn modelId="{D0C7A288-6ABF-4531-8C3E-B93A94819775}" type="presParOf" srcId="{4378B940-9477-415B-8B6D-D47331E00725}" destId="{9DD0D031-FAFA-45DE-B508-F6CEA1154507}" srcOrd="11" destOrd="0" presId="urn:microsoft.com/office/officeart/2005/8/layout/list1"/>
    <dgm:cxn modelId="{053403FB-042A-4BA2-AADA-62CABE2832BC}" type="presParOf" srcId="{4378B940-9477-415B-8B6D-D47331E00725}" destId="{0155F555-882E-468B-9933-CE3358546AA4}" srcOrd="12" destOrd="0" presId="urn:microsoft.com/office/officeart/2005/8/layout/list1"/>
    <dgm:cxn modelId="{F59465E1-8138-41A5-B64D-E10FD921DB9D}" type="presParOf" srcId="{0155F555-882E-468B-9933-CE3358546AA4}" destId="{77ABB5A9-0ADC-4299-9E47-32808CEC1D1C}" srcOrd="0" destOrd="0" presId="urn:microsoft.com/office/officeart/2005/8/layout/list1"/>
    <dgm:cxn modelId="{DF32F4C4-1955-4134-AB56-F1DEDCBB1C40}" type="presParOf" srcId="{0155F555-882E-468B-9933-CE3358546AA4}" destId="{456404EA-9ED1-456A-9DD1-76798AE902A7}" srcOrd="1" destOrd="0" presId="urn:microsoft.com/office/officeart/2005/8/layout/list1"/>
    <dgm:cxn modelId="{B7BEDAD6-27FC-4AE5-A295-B69F980502DF}" type="presParOf" srcId="{4378B940-9477-415B-8B6D-D47331E00725}" destId="{305C1127-3B51-4782-85A3-B6DBDF95C6A3}" srcOrd="13" destOrd="0" presId="urn:microsoft.com/office/officeart/2005/8/layout/list1"/>
    <dgm:cxn modelId="{A508CAC1-0064-4AD2-AC61-32DF89356A4C}" type="presParOf" srcId="{4378B940-9477-415B-8B6D-D47331E00725}" destId="{3B071519-7451-4BB0-91E2-32ED142B7CC6}" srcOrd="14" destOrd="0" presId="urn:microsoft.com/office/officeart/2005/8/layout/list1"/>
    <dgm:cxn modelId="{25564B8C-01B8-4D2C-86F4-B5F73066AA56}" type="presParOf" srcId="{4378B940-9477-415B-8B6D-D47331E00725}" destId="{8A005C2F-3642-4664-9070-DE3768DF77D8}" srcOrd="15" destOrd="0" presId="urn:microsoft.com/office/officeart/2005/8/layout/list1"/>
    <dgm:cxn modelId="{E5AD5DD2-017C-412A-BB17-7AB11314CBDF}" type="presParOf" srcId="{4378B940-9477-415B-8B6D-D47331E00725}" destId="{456E0E9F-7D1A-468E-A915-DAB34F2E7F1F}" srcOrd="16" destOrd="0" presId="urn:microsoft.com/office/officeart/2005/8/layout/list1"/>
    <dgm:cxn modelId="{454A74D4-350E-4F24-A6D8-EB277D1E6B74}" type="presParOf" srcId="{456E0E9F-7D1A-468E-A915-DAB34F2E7F1F}" destId="{ADF647AB-406E-42B5-9BE6-E7E287C478A0}" srcOrd="0" destOrd="0" presId="urn:microsoft.com/office/officeart/2005/8/layout/list1"/>
    <dgm:cxn modelId="{96C3033C-77EC-4942-90B3-6C0E193A07D0}" type="presParOf" srcId="{456E0E9F-7D1A-468E-A915-DAB34F2E7F1F}" destId="{C4140800-3DAF-4365-8C84-C48F1667AECD}" srcOrd="1" destOrd="0" presId="urn:microsoft.com/office/officeart/2005/8/layout/list1"/>
    <dgm:cxn modelId="{566AEBD3-9D3D-4593-98CE-775B9536275E}" type="presParOf" srcId="{4378B940-9477-415B-8B6D-D47331E00725}" destId="{E26A2E23-7EE3-4C15-A44A-A8B4F85BE2EF}" srcOrd="17" destOrd="0" presId="urn:microsoft.com/office/officeart/2005/8/layout/list1"/>
    <dgm:cxn modelId="{3423EE36-2AC8-4D6E-A9B9-8FC7498319CA}" type="presParOf" srcId="{4378B940-9477-415B-8B6D-D47331E00725}" destId="{A26FAC9F-F5DB-400A-9CB8-C12CD729ACA3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C7153-C300-43A9-926A-0F362C57962C}">
      <dsp:nvSpPr>
        <dsp:cNvPr id="0" name=""/>
        <dsp:cNvSpPr/>
      </dsp:nvSpPr>
      <dsp:spPr>
        <a:xfrm>
          <a:off x="0" y="560738"/>
          <a:ext cx="34563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85A16-EBB1-4153-A189-5B71811C57B0}">
      <dsp:nvSpPr>
        <dsp:cNvPr id="0" name=""/>
        <dsp:cNvSpPr/>
      </dsp:nvSpPr>
      <dsp:spPr>
        <a:xfrm>
          <a:off x="172819" y="44138"/>
          <a:ext cx="2419468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групи  раннього віку:  в них-47 дітей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819" y="44138"/>
        <a:ext cx="2419468" cy="1033200"/>
      </dsp:txXfrm>
    </dsp:sp>
    <dsp:sp modelId="{47A920BE-DAF4-4208-9D3E-5F236E67B142}">
      <dsp:nvSpPr>
        <dsp:cNvPr id="0" name=""/>
        <dsp:cNvSpPr/>
      </dsp:nvSpPr>
      <dsp:spPr>
        <a:xfrm>
          <a:off x="0" y="2414357"/>
          <a:ext cx="34563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D0E8A-0718-4819-B6B1-A3C27293C135}">
      <dsp:nvSpPr>
        <dsp:cNvPr id="0" name=""/>
        <dsp:cNvSpPr/>
      </dsp:nvSpPr>
      <dsp:spPr>
        <a:xfrm>
          <a:off x="172819" y="1631738"/>
          <a:ext cx="2903362" cy="129921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груп загального типу: молодші - 50 дітей;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Середні – 50 дітей;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Старші - 74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" y="1631738"/>
        <a:ext cx="2903362" cy="1299218"/>
      </dsp:txXfrm>
    </dsp:sp>
    <dsp:sp modelId="{7EDC6CC9-50FF-4EA1-86E9-AF559D92BF82}">
      <dsp:nvSpPr>
        <dsp:cNvPr id="0" name=""/>
        <dsp:cNvSpPr/>
      </dsp:nvSpPr>
      <dsp:spPr>
        <a:xfrm>
          <a:off x="0" y="4001957"/>
          <a:ext cx="34563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E85D6-5F7B-469D-83E4-75A54C1140E1}">
      <dsp:nvSpPr>
        <dsp:cNvPr id="0" name=""/>
        <dsp:cNvSpPr/>
      </dsp:nvSpPr>
      <dsp:spPr>
        <a:xfrm>
          <a:off x="172819" y="3485357"/>
          <a:ext cx="2626865" cy="1033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 групи  інклюзивні :  30 дітей </a:t>
          </a:r>
          <a:endParaRPr lang="uk-UA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819" y="3485357"/>
        <a:ext cx="2626865" cy="1033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17A9F-1EC2-4108-9736-CBCA9F339F1F}">
      <dsp:nvSpPr>
        <dsp:cNvPr id="0" name=""/>
        <dsp:cNvSpPr/>
      </dsp:nvSpPr>
      <dsp:spPr>
        <a:xfrm>
          <a:off x="1578" y="2055278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Конституція України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1578" y="2055278"/>
        <a:ext cx="2292055" cy="1146027"/>
      </dsp:txXfrm>
    </dsp:sp>
    <dsp:sp modelId="{5551EEBF-CD25-48D5-9BD9-A1BCA67E610E}">
      <dsp:nvSpPr>
        <dsp:cNvPr id="0" name=""/>
        <dsp:cNvSpPr/>
      </dsp:nvSpPr>
      <dsp:spPr>
        <a:xfrm rot="18289469">
          <a:off x="1949314" y="1949704"/>
          <a:ext cx="1605461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605461" y="196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8289469">
        <a:off x="2711908" y="1929189"/>
        <a:ext cx="80273" cy="80273"/>
      </dsp:txXfrm>
    </dsp:sp>
    <dsp:sp modelId="{451740C9-C1E7-4766-8140-9A1276395AE9}">
      <dsp:nvSpPr>
        <dsp:cNvPr id="0" name=""/>
        <dsp:cNvSpPr/>
      </dsp:nvSpPr>
      <dsp:spPr>
        <a:xfrm>
          <a:off x="3210456" y="737346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України </a:t>
          </a:r>
          <a:r>
            <a:rPr lang="uk-UA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„Про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охорону дитинства".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3210456" y="737346"/>
        <a:ext cx="2292055" cy="1146027"/>
      </dsp:txXfrm>
    </dsp:sp>
    <dsp:sp modelId="{C737FA4B-A913-4201-850F-5D761E1C5E8A}">
      <dsp:nvSpPr>
        <dsp:cNvPr id="0" name=""/>
        <dsp:cNvSpPr/>
      </dsp:nvSpPr>
      <dsp:spPr>
        <a:xfrm rot="19457599">
          <a:off x="5396387" y="961255"/>
          <a:ext cx="112906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129069" y="19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9457599">
        <a:off x="5932696" y="952650"/>
        <a:ext cx="56453" cy="56453"/>
      </dsp:txXfrm>
    </dsp:sp>
    <dsp:sp modelId="{B2DE2355-63B1-4029-99CF-EA4C59D97BA0}">
      <dsp:nvSpPr>
        <dsp:cNvPr id="0" name=""/>
        <dsp:cNvSpPr/>
      </dsp:nvSpPr>
      <dsp:spPr>
        <a:xfrm>
          <a:off x="6419333" y="78380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України </a:t>
          </a:r>
          <a:r>
            <a:rPr lang="uk-UA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„Про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освіту".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6419333" y="78380"/>
        <a:ext cx="2292055" cy="1146027"/>
      </dsp:txXfrm>
    </dsp:sp>
    <dsp:sp modelId="{9DE8FFD8-C628-401B-9E98-AC7F7EF8FA93}">
      <dsp:nvSpPr>
        <dsp:cNvPr id="0" name=""/>
        <dsp:cNvSpPr/>
      </dsp:nvSpPr>
      <dsp:spPr>
        <a:xfrm rot="2142401">
          <a:off x="5396387" y="1620221"/>
          <a:ext cx="112906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129069" y="19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42401">
        <a:off x="5932696" y="1611616"/>
        <a:ext cx="56453" cy="56453"/>
      </dsp:txXfrm>
    </dsp:sp>
    <dsp:sp modelId="{35785CFD-0A55-4C03-875B-ECC43268699E}">
      <dsp:nvSpPr>
        <dsp:cNvPr id="0" name=""/>
        <dsp:cNvSpPr/>
      </dsp:nvSpPr>
      <dsp:spPr>
        <a:xfrm>
          <a:off x="6419333" y="1396312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Закон України </a:t>
          </a:r>
          <a:r>
            <a:rPr lang="uk-UA" sz="1800" kern="1200" dirty="0" err="1" smtClean="0">
              <a:solidFill>
                <a:schemeClr val="tx1"/>
              </a:solidFill>
            </a:rPr>
            <a:t>„Про</a:t>
          </a:r>
          <a:r>
            <a:rPr lang="uk-UA" sz="1800" kern="1200" dirty="0" smtClean="0">
              <a:solidFill>
                <a:schemeClr val="tx1"/>
              </a:solidFill>
            </a:rPr>
            <a:t> дошкільну освіту".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6419333" y="1396312"/>
        <a:ext cx="2292055" cy="1146027"/>
      </dsp:txXfrm>
    </dsp:sp>
    <dsp:sp modelId="{DA1EE3C6-4202-4393-8BB4-967295103E80}">
      <dsp:nvSpPr>
        <dsp:cNvPr id="0" name=""/>
        <dsp:cNvSpPr/>
      </dsp:nvSpPr>
      <dsp:spPr>
        <a:xfrm rot="3310531">
          <a:off x="1949314" y="3267636"/>
          <a:ext cx="1605461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605461" y="196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3310531">
        <a:off x="2711908" y="3247121"/>
        <a:ext cx="80273" cy="80273"/>
      </dsp:txXfrm>
    </dsp:sp>
    <dsp:sp modelId="{BD31A305-545C-462B-9CC1-14A26B2EE25F}">
      <dsp:nvSpPr>
        <dsp:cNvPr id="0" name=""/>
        <dsp:cNvSpPr/>
      </dsp:nvSpPr>
      <dsp:spPr>
        <a:xfrm>
          <a:off x="3210456" y="3373210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Національна доктрина розвитку освіти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3210456" y="3373210"/>
        <a:ext cx="2292055" cy="1146027"/>
      </dsp:txXfrm>
    </dsp:sp>
    <dsp:sp modelId="{2C9093F3-3FA1-4E7E-B63E-68D047274951}">
      <dsp:nvSpPr>
        <dsp:cNvPr id="0" name=""/>
        <dsp:cNvSpPr/>
      </dsp:nvSpPr>
      <dsp:spPr>
        <a:xfrm rot="19457599">
          <a:off x="5396387" y="3597119"/>
          <a:ext cx="112906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129069" y="19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9457599">
        <a:off x="5932696" y="3588514"/>
        <a:ext cx="56453" cy="56453"/>
      </dsp:txXfrm>
    </dsp:sp>
    <dsp:sp modelId="{DC367987-0458-4060-9845-0D5DD3BD6D1D}">
      <dsp:nvSpPr>
        <dsp:cNvPr id="0" name=""/>
        <dsp:cNvSpPr/>
      </dsp:nvSpPr>
      <dsp:spPr>
        <a:xfrm>
          <a:off x="6419333" y="2714244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Положення про дошкільний навчальний заклад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6419333" y="2714244"/>
        <a:ext cx="2292055" cy="1146027"/>
      </dsp:txXfrm>
    </dsp:sp>
    <dsp:sp modelId="{BB35CA07-9803-4426-BEC5-87BA45C359EB}">
      <dsp:nvSpPr>
        <dsp:cNvPr id="0" name=""/>
        <dsp:cNvSpPr/>
      </dsp:nvSpPr>
      <dsp:spPr>
        <a:xfrm rot="2142401">
          <a:off x="5396387" y="4256085"/>
          <a:ext cx="112906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129069" y="196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42401">
        <a:off x="5932696" y="4247480"/>
        <a:ext cx="56453" cy="56453"/>
      </dsp:txXfrm>
    </dsp:sp>
    <dsp:sp modelId="{61C35A80-F989-4DA5-BF2B-4A823BBE5D4E}">
      <dsp:nvSpPr>
        <dsp:cNvPr id="0" name=""/>
        <dsp:cNvSpPr/>
      </dsp:nvSpPr>
      <dsp:spPr>
        <a:xfrm>
          <a:off x="6419333" y="4032175"/>
          <a:ext cx="2292055" cy="1146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Санітарний регламент для дошкільних навчальних закладів 2016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19333" y="4032175"/>
        <a:ext cx="2292055" cy="1146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D9ED44-EB82-4274-8454-2D21DDE7E344}">
      <dsp:nvSpPr>
        <dsp:cNvPr id="0" name=""/>
        <dsp:cNvSpPr/>
      </dsp:nvSpPr>
      <dsp:spPr>
        <a:xfrm>
          <a:off x="5499" y="1129361"/>
          <a:ext cx="2375327" cy="17731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31D4D-D157-4350-94C8-57C002712C8D}">
      <dsp:nvSpPr>
        <dsp:cNvPr id="0" name=""/>
        <dsp:cNvSpPr/>
      </dsp:nvSpPr>
      <dsp:spPr>
        <a:xfrm>
          <a:off x="5499" y="2902493"/>
          <a:ext cx="2375327" cy="7624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“Українське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дошкілля”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9" y="2902493"/>
        <a:ext cx="1672765" cy="762446"/>
      </dsp:txXfrm>
    </dsp:sp>
    <dsp:sp modelId="{A4F3E4C1-B1CE-42C4-986B-7A48FBF2D1F5}">
      <dsp:nvSpPr>
        <dsp:cNvPr id="0" name=""/>
        <dsp:cNvSpPr/>
      </dsp:nvSpPr>
      <dsp:spPr>
        <a:xfrm>
          <a:off x="1745459" y="3023601"/>
          <a:ext cx="831364" cy="8313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6ADF0-5E87-4664-A2F4-929DB8394EE9}">
      <dsp:nvSpPr>
        <dsp:cNvPr id="0" name=""/>
        <dsp:cNvSpPr/>
      </dsp:nvSpPr>
      <dsp:spPr>
        <a:xfrm>
          <a:off x="2808324" y="1167896"/>
          <a:ext cx="2375327" cy="15737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9F2C9-B402-481B-84B0-5028CB4357E2}">
      <dsp:nvSpPr>
        <dsp:cNvPr id="0" name=""/>
        <dsp:cNvSpPr/>
      </dsp:nvSpPr>
      <dsp:spPr>
        <a:xfrm>
          <a:off x="2782789" y="2724647"/>
          <a:ext cx="2375327" cy="101844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Економічна та фінансова  освіта </a:t>
          </a:r>
          <a:r>
            <a:rPr lang="uk-UA" sz="1800" kern="1200" dirty="0" err="1" smtClean="0">
              <a:solidFill>
                <a:schemeClr val="tx1"/>
              </a:solidFill>
            </a:rPr>
            <a:t>“Афлатот”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782789" y="2724647"/>
        <a:ext cx="1672765" cy="1018445"/>
      </dsp:txXfrm>
    </dsp:sp>
    <dsp:sp modelId="{5F631545-C9C8-493D-9738-DFAF20A5F272}">
      <dsp:nvSpPr>
        <dsp:cNvPr id="0" name=""/>
        <dsp:cNvSpPr/>
      </dsp:nvSpPr>
      <dsp:spPr>
        <a:xfrm>
          <a:off x="4522749" y="2973754"/>
          <a:ext cx="831364" cy="8313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6B0AA-8CD7-43E2-94B9-021A16EED2CE}">
      <dsp:nvSpPr>
        <dsp:cNvPr id="0" name=""/>
        <dsp:cNvSpPr/>
      </dsp:nvSpPr>
      <dsp:spPr>
        <a:xfrm>
          <a:off x="5560079" y="1129361"/>
          <a:ext cx="2375327" cy="17731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DC874-602E-476B-AFEA-5290491E1497}">
      <dsp:nvSpPr>
        <dsp:cNvPr id="0" name=""/>
        <dsp:cNvSpPr/>
      </dsp:nvSpPr>
      <dsp:spPr>
        <a:xfrm>
          <a:off x="5560079" y="2902493"/>
          <a:ext cx="2375327" cy="76244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>
              <a:solidFill>
                <a:schemeClr val="tx1"/>
              </a:solidFill>
            </a:rPr>
            <a:t>“Сталого</a:t>
          </a:r>
          <a:r>
            <a:rPr lang="uk-UA" sz="2700" kern="1200" dirty="0" smtClean="0">
              <a:solidFill>
                <a:schemeClr val="tx1"/>
              </a:solidFill>
            </a:rPr>
            <a:t> </a:t>
          </a:r>
          <a:r>
            <a:rPr lang="uk-UA" sz="2700" kern="1200" dirty="0" err="1" smtClean="0">
              <a:solidFill>
                <a:schemeClr val="tx1"/>
              </a:solidFill>
            </a:rPr>
            <a:t>розвитку”</a:t>
          </a:r>
          <a:endParaRPr lang="uk-UA" sz="2700" kern="1200" dirty="0">
            <a:solidFill>
              <a:schemeClr val="tx1"/>
            </a:solidFill>
          </a:endParaRPr>
        </a:p>
      </dsp:txBody>
      <dsp:txXfrm>
        <a:off x="5560079" y="2902493"/>
        <a:ext cx="1672765" cy="762446"/>
      </dsp:txXfrm>
    </dsp:sp>
    <dsp:sp modelId="{E5DAFEE7-2711-4A7E-9275-5C366546B694}">
      <dsp:nvSpPr>
        <dsp:cNvPr id="0" name=""/>
        <dsp:cNvSpPr/>
      </dsp:nvSpPr>
      <dsp:spPr>
        <a:xfrm>
          <a:off x="7200799" y="3112116"/>
          <a:ext cx="831364" cy="8313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3555D-7429-40A5-A400-25F4ECFD8389}">
      <dsp:nvSpPr>
        <dsp:cNvPr id="0" name=""/>
        <dsp:cNvSpPr/>
      </dsp:nvSpPr>
      <dsp:spPr>
        <a:xfrm>
          <a:off x="1434846" y="2574"/>
          <a:ext cx="5267211" cy="1316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Гурток з англійської мови</a:t>
          </a:r>
          <a:endParaRPr lang="uk-UA" sz="2500" kern="1200" dirty="0">
            <a:solidFill>
              <a:schemeClr val="tx1"/>
            </a:solidFill>
          </a:endParaRPr>
        </a:p>
      </dsp:txBody>
      <dsp:txXfrm>
        <a:off x="1434846" y="2574"/>
        <a:ext cx="5267211" cy="1316802"/>
      </dsp:txXfrm>
    </dsp:sp>
    <dsp:sp modelId="{80EF5949-7E5E-49A1-816E-F62F779C00B8}">
      <dsp:nvSpPr>
        <dsp:cNvPr id="0" name=""/>
        <dsp:cNvSpPr/>
      </dsp:nvSpPr>
      <dsp:spPr>
        <a:xfrm rot="5400000">
          <a:off x="3821551" y="1352297"/>
          <a:ext cx="493801" cy="59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5400000">
        <a:off x="3821551" y="1352297"/>
        <a:ext cx="493801" cy="592561"/>
      </dsp:txXfrm>
    </dsp:sp>
    <dsp:sp modelId="{8B609025-F0A6-4CE8-9D33-4CDAD876BFB9}">
      <dsp:nvSpPr>
        <dsp:cNvPr id="0" name=""/>
        <dsp:cNvSpPr/>
      </dsp:nvSpPr>
      <dsp:spPr>
        <a:xfrm>
          <a:off x="1434846" y="1977778"/>
          <a:ext cx="5267211" cy="131680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Вокальний гурток</a:t>
          </a:r>
          <a:endParaRPr lang="uk-UA" sz="2500" kern="1200" dirty="0">
            <a:solidFill>
              <a:schemeClr val="tx1"/>
            </a:solidFill>
          </a:endParaRPr>
        </a:p>
      </dsp:txBody>
      <dsp:txXfrm>
        <a:off x="1434846" y="1977778"/>
        <a:ext cx="5267211" cy="1316802"/>
      </dsp:txXfrm>
    </dsp:sp>
    <dsp:sp modelId="{E717EC00-B80B-4035-A8D1-959083E62196}">
      <dsp:nvSpPr>
        <dsp:cNvPr id="0" name=""/>
        <dsp:cNvSpPr/>
      </dsp:nvSpPr>
      <dsp:spPr>
        <a:xfrm rot="5400000">
          <a:off x="3821551" y="3327501"/>
          <a:ext cx="493801" cy="59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5400000">
        <a:off x="3821551" y="3327501"/>
        <a:ext cx="493801" cy="592561"/>
      </dsp:txXfrm>
    </dsp:sp>
    <dsp:sp modelId="{879B3A88-0C3C-4548-A18C-57FD973AB320}">
      <dsp:nvSpPr>
        <dsp:cNvPr id="0" name=""/>
        <dsp:cNvSpPr/>
      </dsp:nvSpPr>
      <dsp:spPr>
        <a:xfrm>
          <a:off x="1434846" y="3952982"/>
          <a:ext cx="5267211" cy="131680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Групи профільні : логіко-математична,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Природничо-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екологічна, соціальна, економічна,, образотворчо-естетична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1434846" y="3952982"/>
        <a:ext cx="5267211" cy="13168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1A59B-21DF-4DF1-B0FA-39149123BCD8}">
      <dsp:nvSpPr>
        <dsp:cNvPr id="0" name=""/>
        <dsp:cNvSpPr/>
      </dsp:nvSpPr>
      <dsp:spPr>
        <a:xfrm>
          <a:off x="0" y="1047987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376E-3C07-4E00-8F59-C2BA75FBEB28}">
      <dsp:nvSpPr>
        <dsp:cNvPr id="0" name=""/>
        <dsp:cNvSpPr/>
      </dsp:nvSpPr>
      <dsp:spPr>
        <a:xfrm>
          <a:off x="304800" y="142455"/>
          <a:ext cx="4267200" cy="11416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ОБЛІК ДІТЕЙ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04800" y="142455"/>
        <a:ext cx="4267200" cy="1141691"/>
      </dsp:txXfrm>
    </dsp:sp>
    <dsp:sp modelId="{7308881D-E81D-4423-B452-899FBEF4DD4A}">
      <dsp:nvSpPr>
        <dsp:cNvPr id="0" name=""/>
        <dsp:cNvSpPr/>
      </dsp:nvSpPr>
      <dsp:spPr>
        <a:xfrm>
          <a:off x="0" y="2342779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36A11-FC22-4C42-A4E9-EDF9DC5E3DCC}">
      <dsp:nvSpPr>
        <dsp:cNvPr id="0" name=""/>
        <dsp:cNvSpPr/>
      </dsp:nvSpPr>
      <dsp:spPr>
        <a:xfrm>
          <a:off x="304800" y="1537587"/>
          <a:ext cx="4267200" cy="104135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КОНСУЛЬТА-ЦІЙНИЙ ПУНКТ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04800" y="1537587"/>
        <a:ext cx="4267200" cy="1041352"/>
      </dsp:txXfrm>
    </dsp:sp>
    <dsp:sp modelId="{FD14AE8C-C261-4FCD-9759-6513DD68ED52}">
      <dsp:nvSpPr>
        <dsp:cNvPr id="0" name=""/>
        <dsp:cNvSpPr/>
      </dsp:nvSpPr>
      <dsp:spPr>
        <a:xfrm>
          <a:off x="0" y="3587401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DD66C-FCFB-42E6-AD24-D674014CF398}">
      <dsp:nvSpPr>
        <dsp:cNvPr id="0" name=""/>
        <dsp:cNvSpPr/>
      </dsp:nvSpPr>
      <dsp:spPr>
        <a:xfrm>
          <a:off x="304800" y="2832379"/>
          <a:ext cx="4267200" cy="99118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короткотривалим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перебуванням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- 3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дітей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04800" y="2832379"/>
        <a:ext cx="4267200" cy="991182"/>
      </dsp:txXfrm>
    </dsp:sp>
    <dsp:sp modelId="{5E66BD96-0EF3-4A19-BFDE-89047CC243D3}">
      <dsp:nvSpPr>
        <dsp:cNvPr id="0" name=""/>
        <dsp:cNvSpPr/>
      </dsp:nvSpPr>
      <dsp:spPr>
        <a:xfrm>
          <a:off x="0" y="4998960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C2C8-2861-465D-89BD-F87656DF7F56}">
      <dsp:nvSpPr>
        <dsp:cNvPr id="0" name=""/>
        <dsp:cNvSpPr/>
      </dsp:nvSpPr>
      <dsp:spPr>
        <a:xfrm>
          <a:off x="304800" y="4077001"/>
          <a:ext cx="4267200" cy="11581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</a:t>
          </a: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КООРДИНАТОРА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ОХОРОНИ ДИТИНСТВА 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04800" y="4077001"/>
        <a:ext cx="4267200" cy="11581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ABA2E-D49F-48E1-9C91-A8DDACA213ED}">
      <dsp:nvSpPr>
        <dsp:cNvPr id="0" name=""/>
        <dsp:cNvSpPr/>
      </dsp:nvSpPr>
      <dsp:spPr>
        <a:xfrm>
          <a:off x="0" y="872249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6F28F-9C09-4D5F-ACC2-85E9F52146AD}">
      <dsp:nvSpPr>
        <dsp:cNvPr id="0" name=""/>
        <dsp:cNvSpPr/>
      </dsp:nvSpPr>
      <dsp:spPr>
        <a:xfrm>
          <a:off x="248427" y="187677"/>
          <a:ext cx="3452631" cy="8616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Здійснення психологічної  та логопедичної допомоги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48427" y="187677"/>
        <a:ext cx="3452631" cy="861692"/>
      </dsp:txXfrm>
    </dsp:sp>
    <dsp:sp modelId="{259122E3-621C-442C-AFB7-9F041D0A8E25}">
      <dsp:nvSpPr>
        <dsp:cNvPr id="0" name=""/>
        <dsp:cNvSpPr/>
      </dsp:nvSpPr>
      <dsp:spPr>
        <a:xfrm>
          <a:off x="0" y="1876954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726A6-9E9C-4E35-A32D-9492A90B3D14}">
      <dsp:nvSpPr>
        <dsp:cNvPr id="0" name=""/>
        <dsp:cNvSpPr/>
      </dsp:nvSpPr>
      <dsp:spPr>
        <a:xfrm>
          <a:off x="248427" y="1239449"/>
          <a:ext cx="3477986" cy="81462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Розвивальне</a:t>
          </a:r>
          <a:r>
            <a:rPr lang="ru-RU" sz="1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предметно-ігрове</a:t>
          </a:r>
          <a:r>
            <a:rPr lang="ru-RU" sz="1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середовище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48427" y="1239449"/>
        <a:ext cx="3477986" cy="814624"/>
      </dsp:txXfrm>
    </dsp:sp>
    <dsp:sp modelId="{437B1BF2-3CA3-4476-82F6-CBDAE52DCBBF}">
      <dsp:nvSpPr>
        <dsp:cNvPr id="0" name=""/>
        <dsp:cNvSpPr/>
      </dsp:nvSpPr>
      <dsp:spPr>
        <a:xfrm>
          <a:off x="0" y="2786995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3085-B500-405B-BA32-CEC2A56CE9B2}">
      <dsp:nvSpPr>
        <dsp:cNvPr id="0" name=""/>
        <dsp:cNvSpPr/>
      </dsp:nvSpPr>
      <dsp:spPr>
        <a:xfrm>
          <a:off x="248427" y="2244154"/>
          <a:ext cx="3477986" cy="71996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Фізкультурно-оздоровча робота(заняття,  розваги, олімпіади)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48427" y="2244154"/>
        <a:ext cx="3477986" cy="719960"/>
      </dsp:txXfrm>
    </dsp:sp>
    <dsp:sp modelId="{A14372E6-B08B-40DF-8982-95F0296855E9}">
      <dsp:nvSpPr>
        <dsp:cNvPr id="0" name=""/>
        <dsp:cNvSpPr/>
      </dsp:nvSpPr>
      <dsp:spPr>
        <a:xfrm>
          <a:off x="0" y="3752782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54E43-916C-47ED-82FB-9CD6DDC60DAC}">
      <dsp:nvSpPr>
        <dsp:cNvPr id="0" name=""/>
        <dsp:cNvSpPr/>
      </dsp:nvSpPr>
      <dsp:spPr>
        <a:xfrm>
          <a:off x="248427" y="3154195"/>
          <a:ext cx="3477986" cy="77570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Національно-п</a:t>
          </a:r>
          <a:r>
            <a:rPr lang="uk-UA" sz="18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атріотичне виховання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48427" y="3154195"/>
        <a:ext cx="3477986" cy="775707"/>
      </dsp:txXfrm>
    </dsp:sp>
    <dsp:sp modelId="{FF247DB0-C7E2-4AAC-AAB8-72CD98220BA9}">
      <dsp:nvSpPr>
        <dsp:cNvPr id="0" name=""/>
        <dsp:cNvSpPr/>
      </dsp:nvSpPr>
      <dsp:spPr>
        <a:xfrm>
          <a:off x="0" y="4751447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BC318-0DC5-4249-B54B-0CE7A27F4154}">
      <dsp:nvSpPr>
        <dsp:cNvPr id="0" name=""/>
        <dsp:cNvSpPr/>
      </dsp:nvSpPr>
      <dsp:spPr>
        <a:xfrm>
          <a:off x="248427" y="4119982"/>
          <a:ext cx="3477986" cy="80858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Християнське виховання (зустрічі, спільні молитви, бесіди, заняття, розваги)</a:t>
          </a:r>
          <a:endParaRPr lang="uk-UA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4119982"/>
        <a:ext cx="3477986" cy="808584"/>
      </dsp:txXfrm>
    </dsp:sp>
    <dsp:sp modelId="{5640A00B-0B36-4359-9094-3CD9B215640F}">
      <dsp:nvSpPr>
        <dsp:cNvPr id="0" name=""/>
        <dsp:cNvSpPr/>
      </dsp:nvSpPr>
      <dsp:spPr>
        <a:xfrm>
          <a:off x="0" y="5918634"/>
          <a:ext cx="496855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873B-C8F3-4725-97F5-B36AF2A64FC6}">
      <dsp:nvSpPr>
        <dsp:cNvPr id="0" name=""/>
        <dsp:cNvSpPr/>
      </dsp:nvSpPr>
      <dsp:spPr>
        <a:xfrm>
          <a:off x="248427" y="5118647"/>
          <a:ext cx="3477986" cy="97710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родинами вихованців (б</a:t>
          </a:r>
          <a:r>
            <a:rPr lang="uk-UA" sz="18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атьківські збори, тренінги, консультації)</a:t>
          </a:r>
          <a:endParaRPr lang="uk-UA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5118647"/>
        <a:ext cx="3477986" cy="9771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63EDC-4A43-4B03-B63A-64575A7A2F47}">
      <dsp:nvSpPr>
        <dsp:cNvPr id="0" name=""/>
        <dsp:cNvSpPr/>
      </dsp:nvSpPr>
      <dsp:spPr>
        <a:xfrm>
          <a:off x="0" y="928920"/>
          <a:ext cx="50405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98816-79ED-4B7D-87E5-1C7187984F3F}">
      <dsp:nvSpPr>
        <dsp:cNvPr id="0" name=""/>
        <dsp:cNvSpPr/>
      </dsp:nvSpPr>
      <dsp:spPr>
        <a:xfrm>
          <a:off x="252028" y="126125"/>
          <a:ext cx="3528392" cy="994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ЗДО міста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8" y="126125"/>
        <a:ext cx="3528392" cy="994675"/>
      </dsp:txXfrm>
    </dsp:sp>
    <dsp:sp modelId="{5E39F25F-1486-424B-A562-CDC336D4F098}">
      <dsp:nvSpPr>
        <dsp:cNvPr id="0" name=""/>
        <dsp:cNvSpPr/>
      </dsp:nvSpPr>
      <dsp:spPr>
        <a:xfrm>
          <a:off x="0" y="2094305"/>
          <a:ext cx="50405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AC9EA-688A-4226-B7D2-1F4748BEDE7E}">
      <dsp:nvSpPr>
        <dsp:cNvPr id="0" name=""/>
        <dsp:cNvSpPr/>
      </dsp:nvSpPr>
      <dsp:spPr>
        <a:xfrm>
          <a:off x="252028" y="1326720"/>
          <a:ext cx="3528392" cy="95946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Співпраця з ЧЗШ №12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8" y="1326720"/>
        <a:ext cx="3528392" cy="959465"/>
      </dsp:txXfrm>
    </dsp:sp>
    <dsp:sp modelId="{88710430-9797-4281-9B2E-9F843F7A7846}">
      <dsp:nvSpPr>
        <dsp:cNvPr id="0" name=""/>
        <dsp:cNvSpPr/>
      </dsp:nvSpPr>
      <dsp:spPr>
        <a:xfrm>
          <a:off x="0" y="3036434"/>
          <a:ext cx="50405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51512-1A9E-483E-BF96-FAD66314F1FC}">
      <dsp:nvSpPr>
        <dsp:cNvPr id="0" name=""/>
        <dsp:cNvSpPr/>
      </dsp:nvSpPr>
      <dsp:spPr>
        <a:xfrm>
          <a:off x="252028" y="2492105"/>
          <a:ext cx="3528392" cy="7362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НРЦ «СВІТАНОК»</a:t>
          </a:r>
          <a:endParaRPr lang="uk-UA" sz="2000" b="0" kern="1200" dirty="0">
            <a:solidFill>
              <a:schemeClr val="tx1"/>
            </a:solidFill>
          </a:endParaRPr>
        </a:p>
      </dsp:txBody>
      <dsp:txXfrm>
        <a:off x="252028" y="2492105"/>
        <a:ext cx="3528392" cy="736209"/>
      </dsp:txXfrm>
    </dsp:sp>
    <dsp:sp modelId="{3B071519-7451-4BB0-91E2-32ED142B7CC6}">
      <dsp:nvSpPr>
        <dsp:cNvPr id="0" name=""/>
        <dsp:cNvSpPr/>
      </dsp:nvSpPr>
      <dsp:spPr>
        <a:xfrm>
          <a:off x="0" y="3978560"/>
          <a:ext cx="50405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404EA-9ED1-456A-9DD1-76798AE902A7}">
      <dsp:nvSpPr>
        <dsp:cNvPr id="0" name=""/>
        <dsp:cNvSpPr/>
      </dsp:nvSpPr>
      <dsp:spPr>
        <a:xfrm>
          <a:off x="252028" y="3434234"/>
          <a:ext cx="3528392" cy="73620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Школа 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мистецтв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спільні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концерти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uk-UA" sz="1200" kern="1200" dirty="0">
            <a:solidFill>
              <a:schemeClr val="tx1"/>
            </a:solidFill>
          </a:endParaRPr>
        </a:p>
      </dsp:txBody>
      <dsp:txXfrm>
        <a:off x="252028" y="3434234"/>
        <a:ext cx="3528392" cy="736205"/>
      </dsp:txXfrm>
    </dsp:sp>
    <dsp:sp modelId="{A26FAC9F-F5DB-400A-9CB8-C12CD729ACA3}">
      <dsp:nvSpPr>
        <dsp:cNvPr id="0" name=""/>
        <dsp:cNvSpPr/>
      </dsp:nvSpPr>
      <dsp:spPr>
        <a:xfrm>
          <a:off x="0" y="5090890"/>
          <a:ext cx="50405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40800-3DAF-4365-8C84-C48F1667AECD}">
      <dsp:nvSpPr>
        <dsp:cNvPr id="0" name=""/>
        <dsp:cNvSpPr/>
      </dsp:nvSpPr>
      <dsp:spPr>
        <a:xfrm>
          <a:off x="252028" y="4376360"/>
          <a:ext cx="3528392" cy="9064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БДЮТЧ (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гурткова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робота)</a:t>
          </a:r>
          <a:endParaRPr lang="uk-UA" sz="2000" b="0" kern="1200" dirty="0">
            <a:solidFill>
              <a:schemeClr val="tx1"/>
            </a:solidFill>
          </a:endParaRPr>
        </a:p>
      </dsp:txBody>
      <dsp:txXfrm>
        <a:off x="252028" y="4376360"/>
        <a:ext cx="3528392" cy="906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етодист\Desktop\до паски\goldsky01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916832"/>
            <a:ext cx="6824561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none" spc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акладу </a:t>
            </a:r>
            <a:r>
              <a:rPr lang="ru-RU" sz="3200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3200" b="1" cap="none" spc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ясла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садок №1 </a:t>
            </a:r>
            <a:r>
              <a:rPr lang="ru-RU" sz="3200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комбінованого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типу</a:t>
            </a:r>
          </a:p>
          <a:p>
            <a:pPr algn="ctr"/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Сохан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Лесі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Петрівни</a:t>
            </a:r>
            <a:endParaRPr lang="ru-RU" sz="3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6341" y="620688"/>
            <a:ext cx="52997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Червоноградська</a:t>
            </a:r>
            <a:r>
              <a:rPr lang="ru-RU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b="1" cap="none" spc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6237312"/>
            <a:ext cx="652744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</a:t>
            </a:r>
            <a:endParaRPr lang="ru-RU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11" descr="E:\llll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728192" cy="2277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тодист\Desktop\до паски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88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5-ти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річного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дошкільною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освітою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мікрорайону</a:t>
            </a:r>
            <a:endParaRPr lang="uk-UA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124744"/>
          <a:ext cx="6096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E:\семінар\coll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620688"/>
            <a:ext cx="1440160" cy="1440160"/>
          </a:xfrm>
          <a:prstGeom prst="rect">
            <a:avLst/>
          </a:prstGeom>
          <a:noFill/>
        </p:spPr>
      </p:pic>
      <p:pic>
        <p:nvPicPr>
          <p:cNvPr id="1028" name="Picture 4" descr="http://4gd1.lvivedu.com/uploads/editor/6663/443232/sitepage_23/images/dsc_92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8260" y="5517232"/>
            <a:ext cx="2056228" cy="1156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тодист\Desktop\до паски\863233_kartinki-dlya-prezentacii-p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2555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 ДИТИНСТВА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635896" y="116632"/>
          <a:ext cx="49685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E:\безпека\P2230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212976"/>
            <a:ext cx="144016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ВЕСНЯНІ СВЯТА\1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581128"/>
            <a:ext cx="2520280" cy="2050788"/>
          </a:xfrm>
          <a:prstGeom prst="rect">
            <a:avLst/>
          </a:prstGeom>
          <a:noFill/>
        </p:spPr>
      </p:pic>
      <p:pic>
        <p:nvPicPr>
          <p:cNvPr id="2054" name="Picture 6" descr="E:\випуск 8\PA010090.JPG"/>
          <p:cNvPicPr>
            <a:picLocks noChangeAspect="1" noChangeArrowheads="1"/>
          </p:cNvPicPr>
          <p:nvPr/>
        </p:nvPicPr>
        <p:blipFill>
          <a:blip r:embed="rId10" cstate="print"/>
          <a:srcRect l="3913" t="16603" r="5746"/>
          <a:stretch>
            <a:fillRect/>
          </a:stretch>
        </p:blipFill>
        <p:spPr bwMode="auto">
          <a:xfrm>
            <a:off x="7380312" y="5229200"/>
            <a:ext cx="1560173" cy="1080120"/>
          </a:xfrm>
          <a:prstGeom prst="rect">
            <a:avLst/>
          </a:prstGeom>
          <a:noFill/>
        </p:spPr>
      </p:pic>
      <p:pic>
        <p:nvPicPr>
          <p:cNvPr id="2056" name="Picture 8" descr="E:\прогулянка фото\P9110008.JPG"/>
          <p:cNvPicPr>
            <a:picLocks noChangeAspect="1" noChangeArrowheads="1"/>
          </p:cNvPicPr>
          <p:nvPr/>
        </p:nvPicPr>
        <p:blipFill>
          <a:blip r:embed="rId11" cstate="print"/>
          <a:srcRect t="23357" r="12414" b="14356"/>
          <a:stretch>
            <a:fillRect/>
          </a:stretch>
        </p:blipFill>
        <p:spPr bwMode="auto">
          <a:xfrm>
            <a:off x="7452320" y="2420887"/>
            <a:ext cx="1368152" cy="729681"/>
          </a:xfrm>
          <a:prstGeom prst="rect">
            <a:avLst/>
          </a:prstGeom>
          <a:noFill/>
        </p:spPr>
      </p:pic>
      <p:pic>
        <p:nvPicPr>
          <p:cNvPr id="2057" name="Picture 9" descr="E:\різдво 2018\P5310049.JPG"/>
          <p:cNvPicPr>
            <a:picLocks noChangeAspect="1" noChangeArrowheads="1"/>
          </p:cNvPicPr>
          <p:nvPr/>
        </p:nvPicPr>
        <p:blipFill>
          <a:blip r:embed="rId12" cstate="print"/>
          <a:srcRect l="7668" t="20448"/>
          <a:stretch>
            <a:fillRect/>
          </a:stretch>
        </p:blipFill>
        <p:spPr bwMode="auto">
          <a:xfrm>
            <a:off x="7380312" y="4293096"/>
            <a:ext cx="1440160" cy="824545"/>
          </a:xfrm>
          <a:prstGeom prst="rect">
            <a:avLst/>
          </a:prstGeom>
          <a:noFill/>
        </p:spPr>
      </p:pic>
      <p:pic>
        <p:nvPicPr>
          <p:cNvPr id="2060" name="Picture 12" descr="E:\collag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1124744"/>
            <a:ext cx="1375434" cy="1224136"/>
          </a:xfrm>
          <a:prstGeom prst="rect">
            <a:avLst/>
          </a:prstGeom>
          <a:noFill/>
        </p:spPr>
      </p:pic>
      <p:pic>
        <p:nvPicPr>
          <p:cNvPr id="2061" name="Picture 13" descr="E:\P2040002.JPG"/>
          <p:cNvPicPr>
            <a:picLocks noChangeAspect="1" noChangeArrowheads="1"/>
          </p:cNvPicPr>
          <p:nvPr/>
        </p:nvPicPr>
        <p:blipFill>
          <a:blip r:embed="rId14" cstate="print"/>
          <a:srcRect t="26906" r="11217" b="13902"/>
          <a:stretch>
            <a:fillRect/>
          </a:stretch>
        </p:blipFill>
        <p:spPr bwMode="auto">
          <a:xfrm>
            <a:off x="7380312" y="188640"/>
            <a:ext cx="1584176" cy="792088"/>
          </a:xfrm>
          <a:prstGeom prst="rect">
            <a:avLst/>
          </a:prstGeom>
          <a:noFill/>
        </p:spPr>
      </p:pic>
      <p:pic>
        <p:nvPicPr>
          <p:cNvPr id="2063" name="Picture 15" descr="http://4gd1.lvivedu.com/uploads/editor/6663/443232/sitepage_51/images/collage_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1988840"/>
            <a:ext cx="2376264" cy="180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тодист\Desktop\до паски\863233_kartinki-dlya-prezentacii-p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52" y="1628800"/>
            <a:ext cx="2547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63888" y="692696"/>
          <a:ext cx="50405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E:\hj, cnsk\P50200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564904"/>
            <a:ext cx="1512168" cy="1050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E:\пожежна безпека фото\PA030431.JPG"/>
          <p:cNvPicPr>
            <a:picLocks noChangeAspect="1" noChangeArrowheads="1"/>
          </p:cNvPicPr>
          <p:nvPr/>
        </p:nvPicPr>
        <p:blipFill>
          <a:blip r:embed="rId9" cstate="print"/>
          <a:srcRect t="6625" b="7246"/>
          <a:stretch>
            <a:fillRect/>
          </a:stretch>
        </p:blipFill>
        <p:spPr bwMode="auto">
          <a:xfrm>
            <a:off x="611560" y="4797152"/>
            <a:ext cx="1449239" cy="936104"/>
          </a:xfrm>
          <a:prstGeom prst="rect">
            <a:avLst/>
          </a:prstGeom>
          <a:noFill/>
        </p:spPr>
      </p:pic>
      <p:pic>
        <p:nvPicPr>
          <p:cNvPr id="3076" name="Picture 4" descr="E:\фото влітку\IMG_20170616_103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5661248"/>
            <a:ext cx="1691725" cy="936104"/>
          </a:xfrm>
          <a:prstGeom prst="rect">
            <a:avLst/>
          </a:prstGeom>
          <a:noFill/>
        </p:spPr>
      </p:pic>
      <p:pic>
        <p:nvPicPr>
          <p:cNvPr id="8" name="Picture 2" descr="http://4gd1.lvivedu.com/uploads/editor/6663/443232/sitepage_15/images/8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15808" y="116632"/>
            <a:ext cx="1728192" cy="138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Методист\Desktop\до паск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4258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Кадрове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396044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вищою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освітою:19</a:t>
            </a:r>
          </a:p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988840"/>
            <a:ext cx="3621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Кількісний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4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роботи</a:t>
            </a:r>
            <a:br>
              <a:rPr lang="uk-UA" sz="2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(спрямовані на підвищення компетентності педагогів</a:t>
            </a:r>
            <a:r>
              <a:rPr lang="en-US" sz="20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Обмін передовим досвідом </a:t>
            </a:r>
            <a:r>
              <a:rPr lang="uk-UA" b="1" dirty="0" smtClean="0">
                <a:solidFill>
                  <a:srgbClr val="000000"/>
                </a:solidFill>
              </a:rPr>
              <a:t>(найоперативніша форма </a:t>
            </a:r>
            <a:r>
              <a:rPr lang="uk-UA" b="1" dirty="0" err="1" smtClean="0">
                <a:solidFill>
                  <a:srgbClr val="000000"/>
                </a:solidFill>
              </a:rPr>
              <a:t>розв</a:t>
            </a:r>
            <a:r>
              <a:rPr lang="el-GR" b="1" dirty="0" smtClean="0">
                <a:solidFill>
                  <a:srgbClr val="000000"/>
                </a:solidFill>
              </a:rPr>
              <a:t>ʹ</a:t>
            </a:r>
            <a:r>
              <a:rPr lang="uk-UA" b="1" dirty="0" err="1" smtClean="0">
                <a:solidFill>
                  <a:srgbClr val="000000"/>
                </a:solidFill>
              </a:rPr>
              <a:t>язання</a:t>
            </a:r>
            <a:r>
              <a:rPr lang="uk-UA" b="1" dirty="0" smtClean="0">
                <a:solidFill>
                  <a:srgbClr val="000000"/>
                </a:solidFill>
              </a:rPr>
              <a:t> протиріч</a:t>
            </a:r>
            <a:r>
              <a:rPr lang="uk-UA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uk-UA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Тижні педагогічної майстерності </a:t>
            </a:r>
            <a:r>
              <a:rPr lang="uk-UA" sz="1600" b="1" dirty="0" smtClean="0">
                <a:solidFill>
                  <a:srgbClr val="000000"/>
                </a:solidFill>
              </a:rPr>
              <a:t>(відкриті заняття</a:t>
            </a:r>
            <a:r>
              <a:rPr lang="uk-UA" sz="1400" b="1" dirty="0" smtClean="0">
                <a:solidFill>
                  <a:srgbClr val="00000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Педагогічні майстерні </a:t>
            </a:r>
            <a:r>
              <a:rPr lang="uk-UA" b="1" dirty="0" smtClean="0">
                <a:solidFill>
                  <a:srgbClr val="000000"/>
                </a:solidFill>
              </a:rPr>
              <a:t>(для подолання труднощів і вихід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на найбільш новий рівень професіоналізму)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488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Тематичні семінари: </a:t>
            </a:r>
            <a:r>
              <a:rPr lang="uk-UA" b="1" dirty="0" smtClean="0">
                <a:solidFill>
                  <a:srgbClr val="000000"/>
                </a:solidFill>
              </a:rPr>
              <a:t>(теоретично-практичні, педагогічні ринги, семінар-нарада)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2883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Майстер-класи</a:t>
            </a:r>
            <a:r>
              <a:rPr lang="uk-UA" b="1" dirty="0" smtClean="0">
                <a:solidFill>
                  <a:srgbClr val="000000"/>
                </a:solidFill>
              </a:rPr>
              <a:t> (навчання методам і прийомам роботи з дітьми за допомогою ІКТ)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8498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Робота у парі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(мікрогрупи: новатори, майстри, новачки</a:t>
            </a:r>
            <a:r>
              <a:rPr lang="uk-UA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3798" name="Picture 6" descr="E:\робота з кадрами\PC030653.JPG"/>
          <p:cNvPicPr>
            <a:picLocks noChangeAspect="1" noChangeArrowheads="1"/>
          </p:cNvPicPr>
          <p:nvPr/>
        </p:nvPicPr>
        <p:blipFill>
          <a:blip r:embed="rId3" cstate="print"/>
          <a:srcRect l="8604" t="25239" r="15684" b="5928"/>
          <a:stretch>
            <a:fillRect/>
          </a:stretch>
        </p:blipFill>
        <p:spPr bwMode="auto">
          <a:xfrm>
            <a:off x="1907704" y="3789040"/>
            <a:ext cx="2016224" cy="1374698"/>
          </a:xfrm>
          <a:prstGeom prst="rect">
            <a:avLst/>
          </a:prstGeom>
          <a:noFill/>
        </p:spPr>
      </p:pic>
      <p:pic>
        <p:nvPicPr>
          <p:cNvPr id="33799" name="Picture 7" descr="E:\Кузьмів фото\P711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3789040"/>
            <a:ext cx="1872207" cy="1404073"/>
          </a:xfrm>
          <a:prstGeom prst="rect">
            <a:avLst/>
          </a:prstGeom>
          <a:noFill/>
        </p:spPr>
      </p:pic>
      <p:pic>
        <p:nvPicPr>
          <p:cNvPr id="33800" name="Picture 8" descr="E:\заняття Махнівчик\P7140059.JPG"/>
          <p:cNvPicPr>
            <a:picLocks noChangeAspect="1" noChangeArrowheads="1"/>
          </p:cNvPicPr>
          <p:nvPr/>
        </p:nvPicPr>
        <p:blipFill>
          <a:blip r:embed="rId5" cstate="print"/>
          <a:srcRect t="31753" r="6523" b="22093"/>
          <a:stretch>
            <a:fillRect/>
          </a:stretch>
        </p:blipFill>
        <p:spPr bwMode="auto">
          <a:xfrm>
            <a:off x="6156176" y="3789040"/>
            <a:ext cx="2528049" cy="1368152"/>
          </a:xfrm>
          <a:prstGeom prst="rect">
            <a:avLst/>
          </a:prstGeom>
          <a:noFill/>
        </p:spPr>
      </p:pic>
      <p:pic>
        <p:nvPicPr>
          <p:cNvPr id="33801" name="Picture 9" descr="E:\заняття Граблюк\P7180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89040"/>
            <a:ext cx="1632277" cy="136815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23528" y="5373216"/>
            <a:ext cx="82809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вебінарах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0" descr="C:\Users\Методист\Desktop\до паски\22791531_280644195760822_2957424271802646337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373216"/>
            <a:ext cx="237401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етодист\Desktop\до паски\82002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конкурс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веб-сайтів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 року 2013 (І перше місце)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Калейдоскоп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екологічного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2016 (ІІ місце)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Міський конкурс  з експериментально-дослідницької роботи «Від жолудя до дубочка», вихователь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Кузьмів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Л.П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(І перше місце),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2019 рік</a:t>
            </a:r>
          </a:p>
          <a:p>
            <a:r>
              <a:rPr lang="uk-UA" dirty="0" smtClean="0"/>
              <a:t>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84984"/>
            <a:ext cx="7956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Фестиваль-огляд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УО та ДНЗ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2016 (ІІ місце в області)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Щорічно участь у фестивалі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“Великодні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візерунки”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Участь у міському конкурсі  з фізичного виховання (ІІІ місце) </a:t>
            </a:r>
          </a:p>
        </p:txBody>
      </p:sp>
      <p:pic>
        <p:nvPicPr>
          <p:cNvPr id="36867" name="Picture 3" descr="C:\Users\Методист\Desktop\до пас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634"/>
            <a:ext cx="2736304" cy="2052228"/>
          </a:xfrm>
          <a:prstGeom prst="rect">
            <a:avLst/>
          </a:prstGeom>
          <a:noFill/>
        </p:spPr>
      </p:pic>
      <p:pic>
        <p:nvPicPr>
          <p:cNvPr id="36868" name="Picture 4" descr="C:\Users\Методист\Desktop\до паски\collage_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29808"/>
            <a:ext cx="2304256" cy="1728192"/>
          </a:xfrm>
          <a:prstGeom prst="rect">
            <a:avLst/>
          </a:prstGeom>
          <a:noFill/>
        </p:spPr>
      </p:pic>
      <p:pic>
        <p:nvPicPr>
          <p:cNvPr id="36869" name="Picture 5" descr="C:\Users\Методист\Desktop\до паски\collage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160" y="4890120"/>
            <a:ext cx="2623840" cy="1967880"/>
          </a:xfrm>
          <a:prstGeom prst="rect">
            <a:avLst/>
          </a:prstGeom>
          <a:noFill/>
        </p:spPr>
      </p:pic>
      <p:pic>
        <p:nvPicPr>
          <p:cNvPr id="36870" name="Picture 6" descr="C:\Users\Методист\Desktop\до паски\untitled_fr12_000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941168"/>
            <a:ext cx="1296144" cy="184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тодист\Desktop\до паски\goldsky01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6538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ЗМІЦНЕННЯ  МАТЕРІАЛЬНО-ТЕХНІЧНОЇ БАЗИ </a:t>
            </a:r>
            <a:endParaRPr lang="uk-UA" sz="2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844824"/>
          <a:ext cx="7488831" cy="3128852"/>
        </p:xfrm>
        <a:graphic>
          <a:graphicData uri="http://schemas.openxmlformats.org/drawingml/2006/table">
            <a:tbl>
              <a:tblPr/>
              <a:tblGrid>
                <a:gridCol w="628532"/>
                <a:gridCol w="3581375"/>
                <a:gridCol w="3278924"/>
              </a:tblGrid>
              <a:tr h="5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Перелік матеріалів та виконаних робіт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Призначення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Придбали </a:t>
                      </a: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меблі: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стільці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В групи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373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Провели ремонт: </a:t>
                      </a:r>
                      <a:endParaRPr lang="uk-UA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Група № 5,10,  фізкультурна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зала</a:t>
                      </a:r>
                      <a:r>
                        <a:rPr lang="uk-UA" sz="1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Дооблаштували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дві ресурсні  кімнати </a:t>
                      </a:r>
                      <a:endParaRPr lang="uk-UA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дітей з особливими потребами</a:t>
                      </a:r>
                      <a:endParaRPr lang="uk-UA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uk-UA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Дооблаштували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логопункти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uk-UA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дітей з вадами мовлення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етодист\Desktop\до паски\goldsky01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80728"/>
          <a:ext cx="8064896" cy="4178110"/>
        </p:xfrm>
        <a:graphic>
          <a:graphicData uri="http://schemas.openxmlformats.org/drawingml/2006/table">
            <a:tbl>
              <a:tblPr/>
              <a:tblGrid>
                <a:gridCol w="676881"/>
                <a:gridCol w="3856865"/>
                <a:gridCol w="3531150"/>
              </a:tblGrid>
              <a:tr h="44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Замінено лампи на енергозберігаючі частково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закладі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 чистку паркетного покриття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кабінетах логопедів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Придбано килими, килимові покриття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Музична</a:t>
                      </a:r>
                      <a:r>
                        <a:rPr lang="uk-UA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зала</a:t>
                      </a: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Насадили декоративні рослини фруктові дерева. 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території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Участь у проекті «Енергозберігаючі технології» (заміна вікон)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закладі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Дизайн </a:t>
                      </a:r>
                      <a:r>
                        <a:rPr lang="uk-UA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коридорів </a:t>
                      </a: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закладу.</a:t>
                      </a: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79" marR="48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Users\наталя\Desktop\фото звіт\IMG-9520130fb23f08c7dfa9c3d9b41d224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700300" cy="341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наталя\Desktop\фото звіт\IMG-7eadc9e8458687c0de2a3c404b7145c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20688"/>
            <a:ext cx="364840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наталя\Desktop\фото звіт\IMG-acc3987350fa09080481a53bb7574d4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664296" cy="3552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наталя\Desktop\фото звіт\IMG-fd2564f22cc41fe995eed722900d746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861048"/>
            <a:ext cx="3648405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наталя\Desktop\фото звіт\IMG-3ff4dcc796c4e857cb2f949c0d589ec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89040"/>
            <a:ext cx="2232248" cy="283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наталя\Desktop\фото звіт\IMG-6df76da09880cc3eb81e52d09d13015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наталя\Desktop\фото звіт\IMG-4d40d1aec22c3f7b19f578608f8dd9e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1284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наталя\Desktop\фото звіт\IMG-9fce6f3321b41f0a388547371962931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64502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C:\Users\наталя\Desktop\фото звіт\IMG-de2c3c2c1bd8707c06c18b0ac2b9b95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645024"/>
            <a:ext cx="1656184" cy="304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етодист\Desktop\до паски\863233_kartinki-dlya-prezentacii-p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836712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Немає визначеної межі, коли людина має завершити свою освіту, але є чітко визначений період, коли освіту потрібно розпочинати.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Це дошкільний вік у житті кожної особистості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наталя\Desktop\фото звіт\IMG-dbab932168b4266996e4ec86969edd1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наталя\Desktop\фото звіт\IMG-83164197826528750de09968e8611c1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Users\наталя\Desktop\фото звіт\IMG-8a988fb0beb24d0d66ace36e6dbcce6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наталя\Desktop\фото звіт\IMG-1061ba1afe69381001bc8a0e71fb715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3204356" cy="427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36208" y="1484784"/>
            <a:ext cx="1627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Кросбукінг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725144"/>
            <a:ext cx="24906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Куточок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наталя\Desktop\фото звіт\IMG-3fd8d7604a4a74bd46320bf24ed1b14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384376" cy="451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наталя\Desktop\фото звіт\IMG-62d55f61aa0573761ec2e5fc9c10652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34837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наталя\Desktop\фото звіт\IMG-44cec9dd7f2c6a56f17386caa82ad00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484276" cy="3312368"/>
          </a:xfrm>
          <a:prstGeom prst="rect">
            <a:avLst/>
          </a:prstGeom>
          <a:noFill/>
        </p:spPr>
      </p:pic>
      <p:pic>
        <p:nvPicPr>
          <p:cNvPr id="6147" name="Picture 3" descr="C:\Users\наталя\Desktop\фото звіт\IMG-e741f0ff0481f17c501d016989f8390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2700300" cy="3600400"/>
          </a:xfrm>
          <a:prstGeom prst="rect">
            <a:avLst/>
          </a:prstGeom>
          <a:noFill/>
        </p:spPr>
      </p:pic>
      <p:pic>
        <p:nvPicPr>
          <p:cNvPr id="6148" name="Picture 4" descr="C:\Users\наталя\Desktop\фото звіт\IMG-3900c404e093f1fb05f1dee365e0ef5f-V.jpg"/>
          <p:cNvPicPr>
            <a:picLocks noChangeAspect="1" noChangeArrowheads="1"/>
          </p:cNvPicPr>
          <p:nvPr/>
        </p:nvPicPr>
        <p:blipFill>
          <a:blip r:embed="rId5" cstate="print"/>
          <a:srcRect b="16129"/>
          <a:stretch>
            <a:fillRect/>
          </a:stretch>
        </p:blipFill>
        <p:spPr bwMode="auto">
          <a:xfrm>
            <a:off x="5940152" y="3284984"/>
            <a:ext cx="289763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етодист\Desktop\до паски\863233_kartinki-dlya-prezentacii-p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Кошти затрачені на збагачення матеріально-технічної бази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23928" y="873003"/>
            <a:ext cx="4536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Всього видатків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Червоноградської міської ради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716522 грн.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Всього видатків добровільних батьківських внесків: 32700 грн.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Методист\Desktop\до паски\goldsky01 (Mediu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70567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здоров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365104"/>
            <a:ext cx="53567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оновлення змісту дошкільної освіти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212976"/>
            <a:ext cx="59766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активна участь громадськості, батьків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805264"/>
            <a:ext cx="5184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зміцнення матеріально-технічної бази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тодист\Desktop\до паск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3672408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 : 07.30 -  18.00 </a:t>
            </a:r>
          </a:p>
          <a:p>
            <a:pPr algn="ctr"/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220</a:t>
            </a:r>
          </a:p>
          <a:p>
            <a:pPr algn="ctr"/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11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253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220072" y="404664"/>
          <a:ext cx="345638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20475" y="260648"/>
            <a:ext cx="3972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</a:t>
            </a:r>
            <a:endParaRPr lang="ru-RU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922" y="3025133"/>
            <a:ext cx="4286156" cy="80773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05273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тодист\Desktop\до паски\863233_kartinki-dlya-prezentacii-p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26642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Базовий компонент дошкільної освіти.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836712"/>
            <a:ext cx="540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Національне виховання</a:t>
            </a:r>
          </a:p>
          <a:p>
            <a:pPr marL="342900" indent="-342900">
              <a:buFontTx/>
              <a:buAutoNum type="arabicPeriod"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Соціально-моральний розвиток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Екологічне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Фізкультурно-оздоровча діяльність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Мовленнєвий розвиток </a:t>
            </a:r>
          </a:p>
          <a:p>
            <a:pPr marL="342900" indent="-342900">
              <a:buFontTx/>
              <a:buAutoNum type="arabicPeriod"/>
            </a:pP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Художньо-естетичний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Пізнавальний розвиток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Ігрова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Родинно-сімейне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етодист\Desktop\до паск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ЗДО  здійснює свою діяльність  відповідно власного Статуту та  регламентується планом роботи, який складений на рік  /з 01.09.-31.05/ та планом роботи на оздоровчий період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 01.06-31.08/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7536" y="116632"/>
            <a:ext cx="4176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dirty="0" smtClean="0"/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Формуванняння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світогляду дошкільників засобами художнього  слова.  2.</a:t>
            </a:r>
            <a:r>
              <a:rPr lang="uk-UA" b="1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Продовжувати формувати та збагачувати життєву компетентність дошкільників з питань соціально-економічного розвитку.3. Здійснювати модель інклюзивної освіти в умовах сучасного закладу дошкільної освіти, удосконалювати освітній процес та командну роботу педагогів та батьків вихованців з особливими освітніми потребами</a:t>
            </a:r>
            <a:r>
              <a:rPr lang="uk-UA" dirty="0" smtClean="0"/>
              <a:t>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2896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Основні завдання на 2019-2020  навчальний рік:</a:t>
            </a:r>
          </a:p>
          <a:p>
            <a:pPr algn="ctr"/>
            <a:r>
              <a:rPr lang="uk-UA" b="1" u="sng" dirty="0" smtClean="0"/>
              <a:t>Науково</a:t>
            </a:r>
            <a:r>
              <a:rPr lang="ru-RU" b="1" u="sng" dirty="0" smtClean="0"/>
              <a:t>-</a:t>
            </a:r>
            <a:r>
              <a:rPr lang="uk-UA" b="1" u="sng" dirty="0" smtClean="0"/>
              <a:t>методична проблема педагогічної діяльності:</a:t>
            </a:r>
            <a:endParaRPr lang="uk-UA" u="sng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закладу"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76056" y="3717032"/>
            <a:ext cx="36004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uk-UA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умов, що забезпечують охорону життя і здоров'я дітей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uk-UA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Реалізація системи заходів, направлених  на оздоровлення і фізичний розвиток дітей, їх етичне виховання, розвиток допитливості і пізнавальної активності, формування культурно-гігієнічних і трудових навичок.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uk-UA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виховання і оздоровлення дітей в літній період.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72514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/>
              <a:t>Завдання педагогічного колективу на 2019-2020 навчальний рік </a:t>
            </a:r>
            <a:endParaRPr lang="uk-UA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3429000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uk-UA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на літній оздоровчий  період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етодист\Desktop\до паски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683568" y="1397000"/>
          <a:ext cx="81369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83267" y="188640"/>
            <a:ext cx="4509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Діючі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ru-RU" sz="3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370" y="2996952"/>
            <a:ext cx="16021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Регіональна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2460" y="2967335"/>
            <a:ext cx="15590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арціальна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7977" y="2996952"/>
            <a:ext cx="14677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ÐÐ°ÑÑÐ¸Ð½ÐºÐ¸ Ð¿Ð¾ Ð·Ð°Ð¿ÑÐ¾ÑÑ Ð¿ÑÐ¾Ð³ÑÐ°Ð¼Ð° ÑÑÐ°Ð»Ð¾Ð³Ð¾ ÑÐ¾Ð·Ð²Ð¸ÑÐºÑ Ð´Ð»Ñ Ð´Ð¾ÑÐºÑÐ»ÑÐ½ÑÑ"/>
          <p:cNvPicPr>
            <a:picLocks noChangeAspect="1" noChangeArrowheads="1"/>
          </p:cNvPicPr>
          <p:nvPr/>
        </p:nvPicPr>
        <p:blipFill>
          <a:blip r:embed="rId8" cstate="print"/>
          <a:srcRect l="15625" r="39085"/>
          <a:stretch>
            <a:fillRect/>
          </a:stretch>
        </p:blipFill>
        <p:spPr bwMode="auto">
          <a:xfrm>
            <a:off x="7812360" y="4293096"/>
            <a:ext cx="1152128" cy="1430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етодист\Desktop\до паски\7093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51829" y="116632"/>
            <a:ext cx="28873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8964488" cy="62453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32048"/>
                <a:gridCol w="4176464"/>
                <a:gridCol w="4355976"/>
              </a:tblGrid>
              <a:tr h="158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№ з/п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Інноваційна технологія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Суть </a:t>
                      </a:r>
                      <a:r>
                        <a:rPr lang="uk-UA" sz="1600" dirty="0" err="1" smtClean="0"/>
                        <a:t>інноваційно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їдіяльності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31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/>
                        <a:t>1.</a:t>
                      </a:r>
                      <a:endParaRPr lang="uk-UA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/>
                        <a:t>"</a:t>
                      </a:r>
                      <a:r>
                        <a:rPr lang="uk-UA" sz="1600" dirty="0" err="1"/>
                        <a:t>ПіснеЗнайка</a:t>
                      </a:r>
                      <a:r>
                        <a:rPr lang="uk-UA" sz="1600" dirty="0"/>
                        <a:t>" – інноваційний гуманітарний проект. </a:t>
                      </a:r>
                      <a:endParaRPr lang="uk-UA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Досягнення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унікального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ефекту</a:t>
                      </a:r>
                      <a:r>
                        <a:rPr lang="ru-RU" sz="1600" dirty="0"/>
                        <a:t> – </a:t>
                      </a:r>
                      <a:r>
                        <a:rPr lang="ru-RU" sz="1600" dirty="0" err="1"/>
                        <a:t>гармонійного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розвитку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дитини</a:t>
                      </a:r>
                      <a:r>
                        <a:rPr lang="ru-RU" sz="1600" dirty="0"/>
                        <a:t>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237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/>
                        <a:t>2.</a:t>
                      </a:r>
                      <a:endParaRPr lang="uk-UA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/>
                        <a:t>Комплексна соціальна та фінансова програма «</a:t>
                      </a:r>
                      <a:r>
                        <a:rPr lang="uk-UA" sz="1600" dirty="0" err="1"/>
                        <a:t>Афлатот</a:t>
                      </a:r>
                      <a:r>
                        <a:rPr lang="uk-UA" sz="1600" dirty="0"/>
                        <a:t>»</a:t>
                      </a:r>
                      <a:endParaRPr lang="uk-UA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Соціальна і фінансова освіта дошкільників.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15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3.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/>
                        <a:t>Палички Дж. Кюізенера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Логіко-математичний розвиток дошкільнят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237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4.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/>
                        <a:t>С</a:t>
                      </a:r>
                      <a:r>
                        <a:rPr lang="ru-RU" sz="1600" dirty="0" err="1"/>
                        <a:t>хеми</a:t>
                      </a:r>
                      <a:r>
                        <a:rPr lang="ru-RU" sz="1600" dirty="0"/>
                        <a:t> та </a:t>
                      </a:r>
                      <a:r>
                        <a:rPr lang="ru-RU" sz="1600" dirty="0" err="1"/>
                        <a:t>коректурн</a:t>
                      </a:r>
                      <a:r>
                        <a:rPr lang="uk-UA" sz="1600" dirty="0"/>
                        <a:t>і</a:t>
                      </a:r>
                      <a:r>
                        <a:rPr lang="ru-RU" sz="1600" dirty="0"/>
                        <a:t> таблиц</a:t>
                      </a:r>
                      <a:r>
                        <a:rPr lang="uk-UA" sz="1600" dirty="0"/>
                        <a:t>і 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авторів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О.Білан</a:t>
                      </a:r>
                      <a:r>
                        <a:rPr lang="ru-RU" sz="1600" dirty="0"/>
                        <a:t>, </a:t>
                      </a:r>
                      <a:endParaRPr lang="ru-RU" sz="1600" dirty="0" smtClean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 </a:t>
                      </a:r>
                      <a:r>
                        <a:rPr lang="ru-RU" sz="1600" dirty="0" err="1"/>
                        <a:t>Крутій</a:t>
                      </a:r>
                      <a:endParaRPr lang="uk-UA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Навчання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дітей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розповіданню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422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5.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 «</a:t>
                      </a:r>
                      <a:r>
                        <a:rPr lang="ru-RU" sz="1600" dirty="0" err="1"/>
                        <a:t>Арт-терапія</a:t>
                      </a:r>
                      <a:r>
                        <a:rPr lang="ru-RU" sz="1600" dirty="0"/>
                        <a:t>», «</a:t>
                      </a:r>
                      <a:r>
                        <a:rPr lang="ru-RU" sz="1600" dirty="0" err="1"/>
                        <a:t>Ейдетика</a:t>
                      </a:r>
                      <a:r>
                        <a:rPr lang="ru-RU" sz="1600" dirty="0"/>
                        <a:t>»</a:t>
                      </a:r>
                      <a:r>
                        <a:rPr lang="uk-UA" sz="1600" dirty="0" smtClean="0"/>
                        <a:t>,</a:t>
                      </a:r>
                      <a:r>
                        <a:rPr lang="ru-RU" sz="1600" dirty="0" err="1" smtClean="0"/>
                        <a:t>сенд-плей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(</a:t>
                      </a:r>
                      <a:r>
                        <a:rPr lang="ru-RU" sz="1600" dirty="0" err="1"/>
                        <a:t>піско-терапія</a:t>
                      </a:r>
                      <a:r>
                        <a:rPr lang="ru-RU" sz="1600" dirty="0"/>
                        <a:t>), </a:t>
                      </a:r>
                      <a:r>
                        <a:rPr lang="ru-RU" sz="1600" dirty="0" err="1"/>
                        <a:t>кінетичний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пісок</a:t>
                      </a:r>
                      <a:r>
                        <a:rPr lang="ru-RU" sz="1600" dirty="0"/>
                        <a:t> </a:t>
                      </a:r>
                      <a:endParaRPr lang="uk-UA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Сен</a:t>
                      </a:r>
                      <a:r>
                        <a:rPr lang="uk-UA" sz="1600" dirty="0"/>
                        <a:t>с</a:t>
                      </a:r>
                      <a:r>
                        <a:rPr lang="ru-RU" sz="1600" dirty="0" err="1"/>
                        <a:t>орна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реабілітація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дітей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з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вадами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мовлення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203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6.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/>
                        <a:t>Елементи методики М. Єфименка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Гімнастика пробудження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10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7.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/>
                        <a:t>Лепбуки 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Проектна діяльність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15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8.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/>
                        <a:t>Програма «Радість творчості»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Художньо-естетичний напрямок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1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9.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/>
                        <a:t>Елементи технології М.Монтессорі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Технологія саморозвитку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79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10.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Музико-терапевтичні технології </a:t>
                      </a:r>
                      <a:endParaRPr lang="uk-UA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Комунікативні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ігри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танці</a:t>
                      </a:r>
                      <a:r>
                        <a:rPr lang="ru-RU" sz="1600" dirty="0"/>
                        <a:t>. </a:t>
                      </a:r>
                      <a:r>
                        <a:rPr lang="ru-RU" sz="1600" dirty="0" err="1"/>
                        <a:t>Пальчикові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ігри-вправи</a:t>
                      </a:r>
                      <a:r>
                        <a:rPr lang="ru-RU" sz="1600" dirty="0"/>
                        <a:t>. </a:t>
                      </a:r>
                      <a:r>
                        <a:rPr lang="ru-RU" sz="1600" dirty="0" err="1"/>
                        <a:t>Ритмо-декламація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під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музику.Спів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під</a:t>
                      </a:r>
                      <a:r>
                        <a:rPr lang="ru-RU" sz="1600" dirty="0"/>
                        <a:t> час </a:t>
                      </a:r>
                      <a:r>
                        <a:rPr lang="ru-RU" sz="1600" dirty="0" err="1"/>
                        <a:t>виконання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фізичних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вправ</a:t>
                      </a:r>
                      <a:r>
                        <a:rPr lang="ru-RU" sz="1600" dirty="0"/>
                        <a:t>. </a:t>
                      </a:r>
                      <a:r>
                        <a:rPr lang="ru-RU" sz="1600" dirty="0" err="1"/>
                        <a:t>Музико</a:t>
                      </a:r>
                      <a:r>
                        <a:rPr lang="ru-RU" sz="1600" dirty="0"/>
                        <a:t>- та </a:t>
                      </a:r>
                      <a:r>
                        <a:rPr lang="ru-RU" sz="1600" dirty="0" err="1"/>
                        <a:t>вокало-терапія</a:t>
                      </a:r>
                      <a:r>
                        <a:rPr lang="ru-RU" sz="1600" dirty="0"/>
                        <a:t>. </a:t>
                      </a:r>
                      <a:r>
                        <a:rPr lang="ru-RU" sz="1600" dirty="0" err="1"/>
                        <a:t>Релаксація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під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музику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природи</a:t>
                      </a:r>
                      <a:r>
                        <a:rPr lang="ru-RU" sz="1600" dirty="0"/>
                        <a:t>. </a:t>
                      </a:r>
                      <a:r>
                        <a:rPr lang="ru-RU" sz="1600" dirty="0" err="1"/>
                        <a:t>Музичне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виховання</a:t>
                      </a:r>
                      <a:r>
                        <a:rPr lang="ru-RU" sz="1600" dirty="0"/>
                        <a:t> за дидактикою </a:t>
                      </a:r>
                      <a:r>
                        <a:rPr lang="ru-RU" sz="1600" dirty="0" err="1"/>
                        <a:t>К.Орфа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  <a:tr h="39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11.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Використання</a:t>
                      </a:r>
                      <a:r>
                        <a:rPr lang="ru-RU" sz="1600" dirty="0"/>
                        <a:t> ІКТ в </a:t>
                      </a:r>
                      <a:r>
                        <a:rPr lang="ru-RU" sz="1600" dirty="0" err="1"/>
                        <a:t>освітній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методичній</a:t>
                      </a:r>
                      <a:r>
                        <a:rPr lang="ru-RU" sz="1600" dirty="0"/>
                        <a:t> та </a:t>
                      </a:r>
                      <a:r>
                        <a:rPr lang="ru-RU" sz="1600" dirty="0" err="1"/>
                        <a:t>управлінській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 smtClean="0"/>
                        <a:t>діяльності</a:t>
                      </a:r>
                      <a:r>
                        <a:rPr lang="ru-RU" sz="1600" dirty="0" smtClean="0"/>
                        <a:t> ДНЗ</a:t>
                      </a:r>
                      <a:endParaRPr lang="uk-UA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Мультимедійні презентації, участь у </a:t>
                      </a:r>
                      <a:r>
                        <a:rPr lang="uk-UA" sz="1600" dirty="0" err="1"/>
                        <a:t>вебінарах</a:t>
                      </a:r>
                      <a:r>
                        <a:rPr lang="uk-UA" sz="1600" dirty="0"/>
                        <a:t>, електронна бібліотека.</a:t>
                      </a:r>
                      <a:endParaRPr lang="uk-UA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47" marR="2384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етодист\Desktop\до паски\315821c0723a1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4414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дітьми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397000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1" name="Picture 1" descr="E:\11 група\23634867_380617275707528_4535358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1691680" cy="101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1009</Words>
  <Application>Microsoft Office PowerPoint</Application>
  <PresentationFormat>Экран (4:3)</PresentationFormat>
  <Paragraphs>215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наталя</cp:lastModifiedBy>
  <cp:revision>113</cp:revision>
  <dcterms:created xsi:type="dcterms:W3CDTF">2018-06-05T13:42:11Z</dcterms:created>
  <dcterms:modified xsi:type="dcterms:W3CDTF">2021-02-26T16:03:06Z</dcterms:modified>
</cp:coreProperties>
</file>