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60648"/>
            <a:ext cx="8073236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ЛОГІЧНІ БЛОКИ  3ОЛТАНА ДЬЄНЕША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3" name="Рисунок 2" descr="/Files/images/semnari/Zoltán_Pál_Dien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1964055" cy="278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ертикальный свиток 5"/>
          <p:cNvSpPr/>
          <p:nvPr/>
        </p:nvSpPr>
        <p:spPr>
          <a:xfrm>
            <a:off x="2843808" y="1268760"/>
            <a:ext cx="4896544" cy="532859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книзі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всесвіту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завжди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відкрита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нашим очам,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розмовляє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мовою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математики: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цієї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круги,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трикутники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­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фігури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Галілео</a:t>
            </a:r>
            <a:r>
              <a:rPr lang="ru-RU" i="1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Галілей</a:t>
            </a:r>
            <a:endParaRPr lang="ru-RU" sz="1400" dirty="0" smtClean="0">
              <a:solidFill>
                <a:schemeClr val="bg1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467544" y="692696"/>
            <a:ext cx="8352928" cy="604867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Picture 2" descr="Файл:6.1 Приходченко К.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7518584" cy="38164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16633"/>
            <a:ext cx="626469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Мовчанка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усний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и по запросу за друдлами.  ейдет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764704"/>
            <a:ext cx="4097112" cy="5616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712879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КАРТКИ-ВЛАСТИВОСТІ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/Files/images/semnari/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3888432" cy="51125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/Files/images/semnari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5472608" cy="6480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332656"/>
            <a:ext cx="8172400" cy="75405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КОЛЬОРОВІ ПАЛИЧКИ ДЖ. КЮІЗЕНЕРА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043608" y="980728"/>
            <a:ext cx="7560840" cy="568863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/Files/images/semnari/04lab9km5125129077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40324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392034"/>
            <a:ext cx="7776864" cy="6924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ІНТЕЛЕКТУАЛЬНІ ІГРИ НІКІТІНИХ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331640" y="1124744"/>
            <a:ext cx="5472608" cy="554461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5" name="Picture 3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403244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332656"/>
            <a:ext cx="7848872" cy="6924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РОЗВИВАЛЬНІ ІГРИ ВЯЧЕСЛАВА ВОСКОБОВИЧА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/Files/images/semnari/25Ym7uxoEOQ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72816"/>
            <a:ext cx="3140710" cy="4531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504" y="404664"/>
            <a:ext cx="8917954" cy="6924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НАВЧАЛЬНО-РОЗВИВАЛЬНА ТЕХНОЛОГІЯ «ЛОГІКИ СВІТУ»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/Files/images/semnari/3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672408" cy="3960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Рисунок 3" descr="/Files/images/semnari/3б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76872"/>
            <a:ext cx="4228827" cy="42363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332656"/>
            <a:ext cx="6127768" cy="6924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КОРЕКТУРНІ ТАБЛИЦІ НАТАЛІЇ ГАВРИШ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7" name="Picture 3" descr="Картинки по запросу коректурні таблиці н. гаври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858000" cy="51435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835696" y="188640"/>
            <a:ext cx="5616624" cy="6924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«ЕЙДЕТИКА ДЛЯ МАЛЮКІВ»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691680" y="980728"/>
            <a:ext cx="6120680" cy="5472608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483769" y="1585753"/>
            <a:ext cx="432048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Ейдетика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логічного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асоціативного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пам'яті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полегшує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обробку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Прийоми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ейдетики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графічні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піктограми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асоціації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вільні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асоціації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образами: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колірні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геометричні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асоціації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друдлами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2" name="Picture 4" descr="1 Приходченко К.П.jpg"/>
          <p:cNvPicPr>
            <a:picLocks noChangeAspect="1" noChangeArrowheads="1"/>
          </p:cNvPicPr>
          <p:nvPr/>
        </p:nvPicPr>
        <p:blipFill>
          <a:blip r:embed="rId2" cstate="print"/>
          <a:srcRect l="52857" t="44828" r="3896" b="10345"/>
          <a:stretch>
            <a:fillRect/>
          </a:stretch>
        </p:blipFill>
        <p:spPr bwMode="auto">
          <a:xfrm>
            <a:off x="7236296" y="5085184"/>
            <a:ext cx="1717114" cy="14401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4" descr="1 Приходченко К.П.jpg"/>
          <p:cNvPicPr>
            <a:picLocks noChangeAspect="1" noChangeArrowheads="1"/>
          </p:cNvPicPr>
          <p:nvPr/>
        </p:nvPicPr>
        <p:blipFill>
          <a:blip r:embed="rId2" cstate="print"/>
          <a:srcRect l="7208" t="44828" r="51949" b="3448"/>
          <a:stretch>
            <a:fillRect/>
          </a:stretch>
        </p:blipFill>
        <p:spPr bwMode="auto">
          <a:xfrm>
            <a:off x="179512" y="980728"/>
            <a:ext cx="2040227" cy="18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118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</cp:revision>
  <dcterms:modified xsi:type="dcterms:W3CDTF">2017-03-03T18:57:28Z</dcterms:modified>
</cp:coreProperties>
</file>