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9" r:id="rId3"/>
    <p:sldId id="257" r:id="rId4"/>
    <p:sldId id="274" r:id="rId5"/>
    <p:sldId id="271" r:id="rId6"/>
    <p:sldId id="259" r:id="rId7"/>
    <p:sldId id="260" r:id="rId8"/>
    <p:sldId id="261" r:id="rId9"/>
    <p:sldId id="270" r:id="rId10"/>
    <p:sldId id="258" r:id="rId11"/>
    <p:sldId id="272" r:id="rId12"/>
    <p:sldId id="276" r:id="rId13"/>
    <p:sldId id="277" r:id="rId14"/>
    <p:sldId id="273" r:id="rId15"/>
    <p:sldId id="275" r:id="rId16"/>
    <p:sldId id="262" r:id="rId17"/>
    <p:sldId id="263" r:id="rId18"/>
    <p:sldId id="264" r:id="rId19"/>
    <p:sldId id="265" r:id="rId20"/>
    <p:sldId id="266" r:id="rId21"/>
    <p:sldId id="267" r:id="rId22"/>
    <p:sldId id="278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068" autoAdjust="0"/>
  </p:normalViewPr>
  <p:slideViewPr>
    <p:cSldViewPr>
      <p:cViewPr>
        <p:scale>
          <a:sx n="100" d="100"/>
          <a:sy n="100" d="100"/>
        </p:scale>
        <p:origin x="-51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E64F-59F0-497B-B574-F6F51FAFE387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E801-5F2B-4D26-B27D-03322AC00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E801-5F2B-4D26-B27D-03322AC00FA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E801-5F2B-4D26-B27D-03322AC00FA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фоны зимние уз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фоны зимние уз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4857760"/>
            <a:ext cx="5286412" cy="157163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- чарівниця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0042"/>
            <a:ext cx="4429156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857232"/>
            <a:ext cx="3058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Росте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додолу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головою,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Росте вона холодною зимою,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Бурульки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143272" cy="28333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2500306"/>
            <a:ext cx="2643206" cy="512208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214686"/>
            <a:ext cx="53453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Зима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мачушине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деньок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носок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студить.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блищить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мороз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тріщить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4034" name="AutoShape 2" descr="Картинки по запросу морозец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3714776" cy="2857520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/>
            </a:prstTxWarp>
            <a:spAutoFit/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142984"/>
            <a:ext cx="36439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володарки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Трішечки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замерзли ми!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Із-за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швиденько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встали,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розрівняли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носочки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піднялись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потяглись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разом опустили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швидесенько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встали, руки в боки,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Назад – вперед прогнулись добре.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будем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8486836" cy="5534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576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Давайте пригадаємо, як зимують тварини і птахи взимку.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643998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86" y="428604"/>
            <a:ext cx="897771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Гра з м’ячем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«Впіймай зимове слово»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(сніг, лід, листопад, бурулька, мороз, дощ, крига,веселка, роса,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санки, град, ролики, сонечко, трава, лелека, вітер, лижі, велосипед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ковзанка, квіти, ожеледиця, метелиця, віхола, сніжинка.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«Який, яке, яка?»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 сніг, лід, зима, вітер, мороз0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«Скажи навпаки»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Тепло-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холодно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Довгий-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короткий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Сухий – мокрий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Твердий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мякий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Сильний-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слабкий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642918"/>
            <a:ext cx="6165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сніговичка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Картинки по запросу фізкультхвилинки про зи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12501"/>
            <a:ext cx="6072230" cy="4545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41218" y="4357694"/>
            <a:ext cx="29027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ПОДАРУНОК</a:t>
            </a:r>
            <a:endParaRPr lang="ru-RU" dirty="0" smtClean="0"/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сніговички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рукавички.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сніговичка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Подаруй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черевички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бурульок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крижаних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4286256"/>
            <a:ext cx="3143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свято —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Скоро, скоро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Завітає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...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5" name="Picture 6" descr="Картинки по запросу картинка новий рік дитяча"/>
          <p:cNvPicPr>
            <a:picLocks noChangeAspect="1" noChangeArrowheads="1"/>
          </p:cNvPicPr>
          <p:nvPr/>
        </p:nvPicPr>
        <p:blipFill>
          <a:blip r:embed="rId3"/>
          <a:srcRect b="6871"/>
          <a:stretch>
            <a:fillRect/>
          </a:stretch>
        </p:blipFill>
        <p:spPr bwMode="auto">
          <a:xfrm>
            <a:off x="5429256" y="3714752"/>
            <a:ext cx="3145768" cy="290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357166"/>
            <a:ext cx="3500462" cy="50006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Зимові свята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257544" cy="2657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30496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дверей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потроху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чобітки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панчохи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нечемним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мишки!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відгадай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pic>
        <p:nvPicPr>
          <p:cNvPr id="4" name="Рисунок 3" descr="28795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28"/>
            <a:ext cx="4282894" cy="3286148"/>
          </a:xfrm>
          <a:prstGeom prst="rect">
            <a:avLst/>
          </a:prstGeom>
        </p:spPr>
      </p:pic>
      <p:pic>
        <p:nvPicPr>
          <p:cNvPr id="33794" name="Picture 2" descr="http://bogpoet.com.ua/images/rizdvo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290"/>
            <a:ext cx="428628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643050"/>
            <a:ext cx="1896801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Різдво Христове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929066"/>
            <a:ext cx="3268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Різдвяна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чиста,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 —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зорянім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намисті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Різдвяне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свято.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 свят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Різдво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Христове!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27801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СВЯТВЕЧІР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свята вечеря.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родина — за столом.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Відчиняє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Позолоченим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крилом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сповіщає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Христа.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розцвітає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душу доброта.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Пахне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кутею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скрипить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колядка над землею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ангелом лепить</a:t>
            </a:r>
          </a:p>
          <a:p>
            <a:endParaRPr lang="ru-RU" dirty="0"/>
          </a:p>
        </p:txBody>
      </p:sp>
      <p:pic>
        <p:nvPicPr>
          <p:cNvPr id="32770" name="Picture 2" descr="Картинки по запросу картинка святвечі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6106441" cy="3571876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картинка ангел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42910" y="4214818"/>
            <a:ext cx="1962150" cy="2333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785926"/>
            <a:ext cx="191452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270405" cy="6149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Хай свята водичка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скропить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окропить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Хай окропить хату,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зла не знати!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Скропить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всю родину,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Колись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Христос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хрестився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Йордані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Йорданською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святою водою!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охрестився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заступився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весь ваш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родину,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нашу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71480"/>
            <a:ext cx="2428892" cy="71438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Водохреща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85786" y="4572008"/>
          <a:ext cx="5145087" cy="685800"/>
        </p:xfrm>
        <a:graphic>
          <a:graphicData uri="http://schemas.openxmlformats.org/presentationml/2006/ole">
            <p:oleObj spid="_x0000_s14338" name="Объект упаковщика для оболочки" showAsIcon="1" r:id="rId4" imgW="5144760" imgH="685800" progId="Package">
              <p:embed/>
            </p:oleObj>
          </a:graphicData>
        </a:graphic>
      </p:graphicFrame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5"/>
          <a:srcRect l="1837" t="2355" r="1797" b="1079"/>
          <a:stretch>
            <a:fillRect/>
          </a:stretch>
        </p:blipFill>
        <p:spPr>
          <a:xfrm>
            <a:off x="3643306" y="357166"/>
            <a:ext cx="5143536" cy="421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9870" t="9418" r="35065" b="58811"/>
          <a:stretch>
            <a:fillRect/>
          </a:stretch>
        </p:blipFill>
        <p:spPr bwMode="auto">
          <a:xfrm rot="16200000">
            <a:off x="1458048" y="-698766"/>
            <a:ext cx="6344300" cy="83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16850" t="57196" r="50033" b="10357"/>
          <a:stretch>
            <a:fillRect/>
          </a:stretch>
        </p:blipFill>
        <p:spPr bwMode="auto">
          <a:xfrm rot="16200000">
            <a:off x="1288840" y="-1282891"/>
            <a:ext cx="656632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l="45313" t="33334" r="31249" b="41666"/>
          <a:stretch>
            <a:fillRect/>
          </a:stretch>
        </p:blipFill>
        <p:spPr bwMode="auto">
          <a:xfrm>
            <a:off x="642910" y="157138"/>
            <a:ext cx="8001056" cy="640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2153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Послухайте</a:t>
            </a:r>
            <a:r>
              <a:rPr lang="ru-RU" dirty="0" smtClean="0"/>
              <a:t>  </a:t>
            </a:r>
            <a:r>
              <a:rPr lang="ru-RU" dirty="0" err="1" smtClean="0"/>
              <a:t>казку</a:t>
            </a:r>
            <a:r>
              <a:rPr lang="ru-RU" dirty="0" smtClean="0"/>
              <a:t> , яку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вітерець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синіми</a:t>
            </a:r>
            <a:r>
              <a:rPr lang="ru-RU" dirty="0" smtClean="0"/>
              <a:t> морями, за </a:t>
            </a:r>
            <a:r>
              <a:rPr lang="ru-RU" dirty="0" err="1" smtClean="0"/>
              <a:t>високими</a:t>
            </a:r>
            <a:r>
              <a:rPr lang="ru-RU" dirty="0" smtClean="0"/>
              <a:t> горами , в густому </a:t>
            </a:r>
            <a:r>
              <a:rPr lang="ru-RU" dirty="0" err="1" smtClean="0"/>
              <a:t>лісі</a:t>
            </a:r>
            <a:r>
              <a:rPr lang="ru-RU" dirty="0" smtClean="0"/>
              <a:t> на </a:t>
            </a:r>
            <a:r>
              <a:rPr lang="ru-RU" dirty="0" err="1" smtClean="0"/>
              <a:t>узліссі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хатинка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 </a:t>
            </a:r>
            <a:r>
              <a:rPr lang="ru-RU" dirty="0" err="1" smtClean="0"/>
              <a:t>незвичайний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птахи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звірі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, дерева </a:t>
            </a:r>
            <a:r>
              <a:rPr lang="ru-RU" dirty="0" err="1" smtClean="0"/>
              <a:t>розмовляють</a:t>
            </a:r>
            <a:r>
              <a:rPr lang="ru-RU" dirty="0" smtClean="0"/>
              <a:t>. Ось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розповіли</a:t>
            </a:r>
            <a:r>
              <a:rPr lang="ru-RU" dirty="0" smtClean="0"/>
              <a:t> вони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хатинці</a:t>
            </a:r>
            <a:r>
              <a:rPr lang="ru-RU" dirty="0" smtClean="0"/>
              <a:t>   </a:t>
            </a:r>
            <a:r>
              <a:rPr lang="ru-RU" dirty="0" err="1" smtClean="0"/>
              <a:t>старий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 </a:t>
            </a:r>
            <a:r>
              <a:rPr lang="ru-RU" dirty="0" err="1" smtClean="0"/>
              <a:t>мудрий</a:t>
            </a:r>
            <a:r>
              <a:rPr lang="ru-RU" dirty="0" smtClean="0"/>
              <a:t>  </a:t>
            </a:r>
            <a:r>
              <a:rPr lang="ru-RU" dirty="0" err="1" smtClean="0"/>
              <a:t>дідусь</a:t>
            </a:r>
            <a:r>
              <a:rPr lang="ru-RU" dirty="0" smtClean="0"/>
              <a:t>. Є в </a:t>
            </a:r>
            <a:r>
              <a:rPr lang="ru-RU" dirty="0" err="1" smtClean="0"/>
              <a:t>нього</a:t>
            </a:r>
            <a:r>
              <a:rPr lang="ru-RU" dirty="0" smtClean="0"/>
              <a:t>  </a:t>
            </a:r>
            <a:r>
              <a:rPr lang="ru-RU" dirty="0" err="1" smtClean="0"/>
              <a:t>чарівна</a:t>
            </a:r>
            <a:r>
              <a:rPr lang="ru-RU" dirty="0" smtClean="0"/>
              <a:t>  </a:t>
            </a:r>
            <a:r>
              <a:rPr lang="ru-RU" dirty="0" err="1" smtClean="0"/>
              <a:t>палиця</a:t>
            </a:r>
            <a:r>
              <a:rPr lang="ru-RU" dirty="0" smtClean="0"/>
              <a:t>. </a:t>
            </a:r>
            <a:r>
              <a:rPr lang="ru-RU" dirty="0" err="1" smtClean="0"/>
              <a:t>Стукне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нею об землю </a:t>
            </a:r>
            <a:r>
              <a:rPr lang="ru-RU" dirty="0" err="1" smtClean="0"/>
              <a:t>і</a:t>
            </a:r>
            <a:r>
              <a:rPr lang="ru-RU" dirty="0" smtClean="0"/>
              <a:t> дива  </a:t>
            </a:r>
            <a:r>
              <a:rPr lang="ru-RU" dirty="0" err="1" smtClean="0"/>
              <a:t>творяться</a:t>
            </a:r>
            <a:r>
              <a:rPr lang="ru-RU" dirty="0" smtClean="0"/>
              <a:t> : то </a:t>
            </a: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іде</a:t>
            </a:r>
            <a:r>
              <a:rPr lang="ru-RU" dirty="0" smtClean="0"/>
              <a:t> , 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розпускаються</a:t>
            </a:r>
            <a:r>
              <a:rPr lang="ru-RU" dirty="0" smtClean="0"/>
              <a:t> 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яблука</a:t>
            </a:r>
            <a:r>
              <a:rPr lang="ru-RU" dirty="0" smtClean="0"/>
              <a:t>  </a:t>
            </a:r>
            <a:r>
              <a:rPr lang="ru-RU" dirty="0" err="1" smtClean="0"/>
              <a:t>достигають</a:t>
            </a:r>
            <a:r>
              <a:rPr lang="ru-RU" dirty="0" smtClean="0"/>
              <a:t>. А </a:t>
            </a:r>
            <a:r>
              <a:rPr lang="ru-RU" dirty="0" err="1" smtClean="0"/>
              <a:t>звати</a:t>
            </a:r>
            <a:r>
              <a:rPr lang="ru-RU" dirty="0" smtClean="0"/>
              <a:t>  того </a:t>
            </a:r>
            <a:r>
              <a:rPr lang="ru-RU" dirty="0" err="1" smtClean="0"/>
              <a:t>дідуся</a:t>
            </a:r>
            <a:r>
              <a:rPr lang="ru-RU" dirty="0" smtClean="0"/>
              <a:t>  - </a:t>
            </a:r>
            <a:r>
              <a:rPr lang="ru-RU" dirty="0" err="1" smtClean="0"/>
              <a:t>Рік</a:t>
            </a:r>
            <a:r>
              <a:rPr lang="ru-RU" dirty="0" smtClean="0"/>
              <a:t>. Є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 </a:t>
            </a:r>
            <a:r>
              <a:rPr lang="ru-RU" dirty="0" err="1" smtClean="0"/>
              <a:t>доньки</a:t>
            </a:r>
            <a:r>
              <a:rPr lang="ru-RU" dirty="0" smtClean="0"/>
              <a:t>. Та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очей   не </a:t>
            </a:r>
            <a:r>
              <a:rPr lang="ru-RU" dirty="0" err="1" smtClean="0"/>
              <a:t>можна</a:t>
            </a:r>
            <a:r>
              <a:rPr lang="ru-RU" dirty="0" smtClean="0"/>
              <a:t>  </a:t>
            </a:r>
            <a:r>
              <a:rPr lang="ru-RU" dirty="0" err="1" smtClean="0"/>
              <a:t>відірвати</a:t>
            </a:r>
            <a:r>
              <a:rPr lang="ru-RU" dirty="0" smtClean="0"/>
              <a:t> : </a:t>
            </a:r>
            <a:r>
              <a:rPr lang="ru-RU" dirty="0" err="1" smtClean="0"/>
              <a:t>добрі</a:t>
            </a:r>
            <a:r>
              <a:rPr lang="ru-RU" dirty="0" smtClean="0"/>
              <a:t>, </a:t>
            </a:r>
            <a:r>
              <a:rPr lang="ru-RU" dirty="0" err="1" smtClean="0"/>
              <a:t>швидкі</a:t>
            </a:r>
            <a:r>
              <a:rPr lang="ru-RU" dirty="0" smtClean="0"/>
              <a:t>, </a:t>
            </a:r>
            <a:r>
              <a:rPr lang="ru-RU" dirty="0" err="1" smtClean="0"/>
              <a:t>ласкаві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не </a:t>
            </a:r>
            <a:r>
              <a:rPr lang="ru-RU" dirty="0" err="1" smtClean="0"/>
              <a:t>схожі</a:t>
            </a:r>
            <a:r>
              <a:rPr lang="ru-RU" dirty="0" smtClean="0"/>
              <a:t> :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вітає</a:t>
            </a:r>
            <a:r>
              <a:rPr lang="ru-RU" dirty="0" smtClean="0"/>
              <a:t> </a:t>
            </a:r>
            <a:r>
              <a:rPr lang="ru-RU" dirty="0" err="1" smtClean="0"/>
              <a:t>журавлів</a:t>
            </a:r>
            <a:r>
              <a:rPr lang="ru-RU" dirty="0" smtClean="0"/>
              <a:t>  , </a:t>
            </a:r>
            <a:r>
              <a:rPr lang="ru-RU" dirty="0" err="1" smtClean="0"/>
              <a:t>пробуджує</a:t>
            </a:r>
            <a:r>
              <a:rPr lang="ru-RU" dirty="0" smtClean="0"/>
              <a:t> поля, небеса, </a:t>
            </a:r>
            <a:r>
              <a:rPr lang="ru-RU" dirty="0" err="1" smtClean="0"/>
              <a:t>струмки</a:t>
            </a:r>
            <a:r>
              <a:rPr lang="ru-RU" dirty="0" smtClean="0"/>
              <a:t>, </a:t>
            </a:r>
            <a:r>
              <a:rPr lang="ru-RU" dirty="0" err="1" smtClean="0"/>
              <a:t>заквітчує</a:t>
            </a:r>
            <a:r>
              <a:rPr lang="ru-RU" dirty="0" smtClean="0"/>
              <a:t> </a:t>
            </a:r>
            <a:r>
              <a:rPr lang="ru-RU" dirty="0" err="1" smtClean="0"/>
              <a:t>гаї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Весна.</a:t>
            </a:r>
          </a:p>
          <a:p>
            <a:r>
              <a:rPr lang="ru-RU" dirty="0" smtClean="0"/>
              <a:t> Добра  </a:t>
            </a:r>
            <a:r>
              <a:rPr lang="ru-RU" dirty="0" err="1" smtClean="0"/>
              <a:t>і</a:t>
            </a:r>
            <a:r>
              <a:rPr lang="ru-RU" dirty="0" smtClean="0"/>
              <a:t> весела ,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ягодами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щедре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Золотокоса</a:t>
            </a:r>
            <a:r>
              <a:rPr lang="ru-RU" dirty="0" smtClean="0"/>
              <a:t> </a:t>
            </a:r>
            <a:r>
              <a:rPr lang="ru-RU" dirty="0" err="1" smtClean="0"/>
              <a:t>красуня</a:t>
            </a:r>
            <a:r>
              <a:rPr lang="ru-RU" dirty="0" smtClean="0"/>
              <a:t> , в золотому  </a:t>
            </a:r>
            <a:r>
              <a:rPr lang="ru-RU" dirty="0" err="1" smtClean="0"/>
              <a:t>намисті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без </a:t>
            </a:r>
            <a:r>
              <a:rPr lang="ru-RU" dirty="0" err="1" smtClean="0"/>
              <a:t>пензля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  </a:t>
            </a:r>
            <a:r>
              <a:rPr lang="ru-RU" dirty="0" err="1" smtClean="0"/>
              <a:t>скрізь</a:t>
            </a:r>
            <a:r>
              <a:rPr lang="ru-RU" dirty="0" smtClean="0"/>
              <a:t> </a:t>
            </a:r>
            <a:r>
              <a:rPr lang="ru-RU" dirty="0" err="1" smtClean="0"/>
              <a:t>малює</a:t>
            </a:r>
            <a:r>
              <a:rPr lang="ru-RU" dirty="0" smtClean="0"/>
              <a:t> золотом </a:t>
            </a:r>
            <a:r>
              <a:rPr lang="ru-RU" dirty="0" err="1" smtClean="0"/>
              <a:t>листя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– </a:t>
            </a:r>
            <a:r>
              <a:rPr lang="ru-RU" dirty="0" err="1" smtClean="0"/>
              <a:t>Осінь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uk-UA" dirty="0" smtClean="0"/>
              <a:t>Відгадайте загадку і скажіть , як  звали найстаршу  Рокову доньку.</a:t>
            </a:r>
            <a:endParaRPr lang="ru-RU" dirty="0" smtClean="0"/>
          </a:p>
          <a:p>
            <a:r>
              <a:rPr lang="ru-RU" dirty="0" err="1" smtClean="0"/>
              <a:t>Трійка</a:t>
            </a:r>
            <a:r>
              <a:rPr lang="ru-RU" dirty="0" smtClean="0"/>
              <a:t>, </a:t>
            </a:r>
            <a:r>
              <a:rPr lang="ru-RU" dirty="0" err="1" smtClean="0"/>
              <a:t>трійка</a:t>
            </a:r>
            <a:r>
              <a:rPr lang="ru-RU" dirty="0" smtClean="0"/>
              <a:t>  </a:t>
            </a:r>
            <a:r>
              <a:rPr lang="ru-RU" dirty="0" err="1" smtClean="0"/>
              <a:t>прилетіла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Скакуни</a:t>
            </a:r>
            <a:r>
              <a:rPr lang="ru-RU" dirty="0" smtClean="0"/>
              <a:t> в </a:t>
            </a:r>
            <a:r>
              <a:rPr lang="ru-RU" dirty="0" err="1" smtClean="0"/>
              <a:t>тій</a:t>
            </a:r>
            <a:r>
              <a:rPr lang="ru-RU" dirty="0" smtClean="0"/>
              <a:t> </a:t>
            </a:r>
            <a:r>
              <a:rPr lang="ru-RU" dirty="0" err="1" smtClean="0"/>
              <a:t>трійці</a:t>
            </a:r>
            <a:r>
              <a:rPr lang="ru-RU" dirty="0" smtClean="0"/>
              <a:t> </a:t>
            </a:r>
            <a:r>
              <a:rPr lang="ru-RU" dirty="0" err="1" smtClean="0"/>
              <a:t>білій</a:t>
            </a:r>
            <a:endParaRPr lang="ru-RU" dirty="0" smtClean="0"/>
          </a:p>
          <a:p>
            <a:r>
              <a:rPr lang="ru-RU" dirty="0" smtClean="0"/>
              <a:t>В санях  тих </a:t>
            </a:r>
            <a:r>
              <a:rPr lang="ru-RU" dirty="0" err="1" smtClean="0"/>
              <a:t>сидить</a:t>
            </a:r>
            <a:r>
              <a:rPr lang="ru-RU" dirty="0" smtClean="0"/>
              <a:t> </a:t>
            </a:r>
            <a:r>
              <a:rPr lang="ru-RU" dirty="0" err="1" smtClean="0"/>
              <a:t>дівиця</a:t>
            </a:r>
            <a:r>
              <a:rPr lang="ru-RU" dirty="0" smtClean="0"/>
              <a:t> –</a:t>
            </a:r>
          </a:p>
          <a:p>
            <a:r>
              <a:rPr lang="ru-RU" dirty="0" err="1" smtClean="0"/>
              <a:t>Білокоса</a:t>
            </a:r>
            <a:r>
              <a:rPr lang="ru-RU" dirty="0" smtClean="0"/>
              <a:t>, </a:t>
            </a:r>
            <a:r>
              <a:rPr lang="ru-RU" dirty="0" err="1" smtClean="0"/>
              <a:t>білолиця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Рукавом  </a:t>
            </a:r>
            <a:r>
              <a:rPr lang="ru-RU" dirty="0" err="1" smtClean="0"/>
              <a:t>махає</a:t>
            </a:r>
            <a:r>
              <a:rPr lang="ru-RU" dirty="0" smtClean="0"/>
              <a:t> -</a:t>
            </a:r>
          </a:p>
          <a:p>
            <a:r>
              <a:rPr lang="ru-RU" dirty="0" err="1" smtClean="0"/>
              <a:t>Сріблом</a:t>
            </a:r>
            <a:r>
              <a:rPr lang="ru-RU" dirty="0" smtClean="0"/>
              <a:t> все </a:t>
            </a:r>
            <a:r>
              <a:rPr lang="ru-RU" dirty="0" err="1" smtClean="0"/>
              <a:t>вкриває</a:t>
            </a:r>
            <a:r>
              <a:rPr lang="ru-RU" dirty="0" smtClean="0"/>
              <a:t>.</a:t>
            </a:r>
          </a:p>
          <a:p>
            <a:pPr lvl="0"/>
            <a:r>
              <a:rPr lang="uk-UA" dirty="0" smtClean="0"/>
              <a:t>Хто ця красуня?</a:t>
            </a:r>
            <a:endParaRPr lang="ru-RU" dirty="0" smtClean="0"/>
          </a:p>
          <a:p>
            <a:pPr lvl="0"/>
            <a:r>
              <a:rPr lang="uk-UA" dirty="0" smtClean="0"/>
              <a:t>На якій трійці вона прилетіла?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6663_stock-photo-seamless-christmas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47193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 ВПРАВА “СНІЖОК”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1, 2, 3. 4 – ми сніжок зліпили,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Він кругленький і гладенький,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Але зовсім не смачненький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Раз підкинемо, два підкинемо, три впіймаємо.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НА ДИХАННЯ «МОРОЗЕЦЬ»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Морозець,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морозець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Дуже вправний молодець.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щипай дітей за щічки.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залазь їм в рукавички.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бояться тебе діти.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Вони вміють ручки гріти.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  <p:pic>
        <p:nvPicPr>
          <p:cNvPr id="5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696172" cy="2698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r="21249"/>
          <a:stretch>
            <a:fillRect/>
          </a:stretch>
        </p:blipFill>
        <p:spPr bwMode="auto">
          <a:xfrm>
            <a:off x="5286380" y="642918"/>
            <a:ext cx="3056458" cy="259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500042"/>
            <a:ext cx="3357586" cy="571504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Зимові місяці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142984"/>
            <a:ext cx="52149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рушає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прихопити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сніжинок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розпочинає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привітає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Щедрувати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ялинці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хороводить.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сікли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морозом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бешкетує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сніговіями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напевно, добре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зима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3286148" cy="78581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Ознаки зими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39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Надворі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горою , 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0"/>
            <a:ext cx="1407664" cy="120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Картинки по запросу картинка сні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3571900" cy="2381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4643446"/>
            <a:ext cx="354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узимку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кожушок,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пощипає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ручки,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щічки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забереться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черевички? (Мороз</a:t>
            </a:r>
            <a:r>
              <a:rPr lang="ru-RU" dirty="0" smtClean="0"/>
              <a:t>) </a:t>
            </a:r>
          </a:p>
          <a:p>
            <a:endParaRPr lang="ru-RU" dirty="0"/>
          </a:p>
        </p:txBody>
      </p:sp>
      <p:pic>
        <p:nvPicPr>
          <p:cNvPr id="38917" name="Picture 5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48245"/>
            <a:ext cx="3500462" cy="255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928670"/>
            <a:ext cx="29962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плескалась водичка.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водички …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86256"/>
            <a:ext cx="33357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саду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заіскрились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диво-садівник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37890" name="Picture 2" descr="Картинки по запросу картинка лі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143404" cy="2757249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картинка іні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0005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000636"/>
            <a:ext cx="2823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Завірюха</a:t>
            </a:r>
            <a:r>
              <a:rPr lang="ru-RU" dirty="0" smtClean="0"/>
              <a:t> в гай </a:t>
            </a:r>
            <a:r>
              <a:rPr lang="ru-RU" dirty="0" err="1" smtClean="0"/>
              <a:t>прийшла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сестрицю</a:t>
            </a:r>
            <a:r>
              <a:rPr lang="ru-RU" dirty="0" smtClean="0"/>
              <a:t> привела.</a:t>
            </a:r>
            <a:br>
              <a:rPr lang="ru-RU" dirty="0" smtClean="0"/>
            </a:b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кружля</a:t>
            </a:r>
            <a:r>
              <a:rPr lang="ru-RU" dirty="0" smtClean="0"/>
              <a:t>, не стелиться.</a:t>
            </a:r>
            <a:br>
              <a:rPr lang="ru-RU" dirty="0" smtClean="0"/>
            </a:br>
            <a:r>
              <a:rPr lang="ru-RU" dirty="0" err="1" smtClean="0"/>
              <a:t>Звуть</a:t>
            </a:r>
            <a:r>
              <a:rPr lang="ru-RU" dirty="0" smtClean="0"/>
              <a:t> сестру … (</a:t>
            </a:r>
            <a:r>
              <a:rPr lang="ru-RU" dirty="0" err="1" smtClean="0"/>
              <a:t>хурделиця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072074"/>
            <a:ext cx="34939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нагулялася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давала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примусила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Завірюха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64373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883221-Abstract-Powder-Blue-Snowflakes-Background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Картинки по запросу картинка хурделиця"/>
          <p:cNvPicPr>
            <a:picLocks noChangeAspect="1" noChangeArrowheads="1"/>
          </p:cNvPicPr>
          <p:nvPr/>
        </p:nvPicPr>
        <p:blipFill>
          <a:blip r:embed="rId3"/>
          <a:srcRect l="2532" t="1722" r="2532" b="3556"/>
          <a:stretch>
            <a:fillRect/>
          </a:stretch>
        </p:blipFill>
        <p:spPr bwMode="auto">
          <a:xfrm>
            <a:off x="285720" y="214290"/>
            <a:ext cx="6481375" cy="475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57950" y="4643446"/>
            <a:ext cx="25307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заметіль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хурделиця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Снігом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стелиться,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вовком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завиває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Слідочки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замітає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Ой,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стихне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сніжком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крутиться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вовтузиться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Чарівна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спокусниця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335</Words>
  <PresentationFormat>Экран (4:3)</PresentationFormat>
  <Paragraphs>104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Наталочка</dc:creator>
  <cp:lastModifiedBy>Владимир</cp:lastModifiedBy>
  <cp:revision>27</cp:revision>
  <dcterms:created xsi:type="dcterms:W3CDTF">2017-12-03T17:30:09Z</dcterms:created>
  <dcterms:modified xsi:type="dcterms:W3CDTF">2017-12-18T19:10:05Z</dcterms:modified>
</cp:coreProperties>
</file>