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4" r:id="rId3"/>
    <p:sldId id="262" r:id="rId4"/>
    <p:sldId id="274" r:id="rId5"/>
    <p:sldId id="265" r:id="rId6"/>
    <p:sldId id="263" r:id="rId7"/>
    <p:sldId id="273" r:id="rId8"/>
    <p:sldId id="261" r:id="rId9"/>
    <p:sldId id="272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12.jpe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elitefon.ru_399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elitefon.ru_399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074" name="Picture 2" descr="Картинки по запросу картинка весна для детей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536" y="397375"/>
            <a:ext cx="8295044" cy="5960583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42910" y="5786454"/>
            <a:ext cx="15173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 smtClean="0">
                <a:latin typeface="a_AlgeriusNr" pitchFamily="82" charset="-52"/>
              </a:rPr>
              <a:t>Льодохід</a:t>
            </a:r>
            <a:endParaRPr lang="ru-RU" sz="2400" dirty="0">
              <a:latin typeface="a_AlgeriusNr" pitchFamily="82" charset="-5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elitefon.ru_399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050" name="Picture 2" descr="Картинки по запросу картинка весна для детей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428604"/>
            <a:ext cx="8442555" cy="60852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928662" y="6000768"/>
            <a:ext cx="14950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 smtClean="0">
                <a:latin typeface="a_AlgeriusNr" pitchFamily="82" charset="-52"/>
              </a:rPr>
              <a:t>Струмок</a:t>
            </a:r>
            <a:endParaRPr lang="ru-RU" sz="2400" dirty="0">
              <a:latin typeface="a_AlgeriusNr" pitchFamily="82" charset="-52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elitefon.ru_399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530" name="Picture 2" descr="Похожее изображени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428604"/>
            <a:ext cx="8201082" cy="58579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714348" y="5715016"/>
            <a:ext cx="18448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 smtClean="0">
                <a:latin typeface="a_AlgeriusNr" pitchFamily="82" charset="-52"/>
              </a:rPr>
              <a:t>проталини</a:t>
            </a:r>
            <a:endParaRPr lang="ru-RU" sz="2400" dirty="0">
              <a:latin typeface="a_AlgeriusNr" pitchFamily="82" charset="-5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elitefon.ru_399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1506" name="Picture 2" descr="Картинки по запросу картинка весна для детей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72856"/>
            <a:ext cx="8643998" cy="647085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214546" y="357166"/>
            <a:ext cx="4714908" cy="42862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_AlgeriusNr" pitchFamily="82" charset="-52"/>
              </a:rPr>
              <a:t>Весна. Весняні прикмети.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_AlgeriusNr" pitchFamily="82" charset="-52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elitefon.ru_399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elitefon.ru_399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elitefon.ru_399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2013070611263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9482" y="1714487"/>
            <a:ext cx="4575658" cy="452967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1571604" y="785794"/>
            <a:ext cx="6072230" cy="785818"/>
          </a:xfrm>
          <a:prstGeom prst="rect">
            <a:avLst/>
          </a:prstGeom>
          <a:noFill/>
        </p:spPr>
        <p:txBody>
          <a:bodyPr wrap="none" rtlCol="0">
            <a:prstTxWarp prst="textInflateBottom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_AlgeriusNr" pitchFamily="82" charset="-52"/>
              </a:rPr>
              <a:t>Весна прийшла, тепло принесла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_AlgeriusNr" pitchFamily="82" charset="-5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elitefon.ru_399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2910" y="714356"/>
            <a:ext cx="3299429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_AlgeriusNr" pitchFamily="82" charset="-52"/>
              </a:rPr>
              <a:t>Гостя нова </a:t>
            </a:r>
            <a:r>
              <a:rPr lang="ru-RU" dirty="0" err="1" smtClean="0">
                <a:latin typeface="a_AlgeriusNr" pitchFamily="82" charset="-52"/>
              </a:rPr>
              <a:t>завітала</a:t>
            </a:r>
            <a:r>
              <a:rPr lang="ru-RU" dirty="0" smtClean="0">
                <a:latin typeface="a_AlgeriusNr" pitchFamily="82" charset="-52"/>
              </a:rPr>
              <a:t> –</a:t>
            </a:r>
            <a:br>
              <a:rPr lang="ru-RU" dirty="0" smtClean="0">
                <a:latin typeface="a_AlgeriusNr" pitchFamily="82" charset="-52"/>
              </a:rPr>
            </a:br>
            <a:r>
              <a:rPr lang="ru-RU" dirty="0" err="1" smtClean="0">
                <a:latin typeface="a_AlgeriusNr" pitchFamily="82" charset="-52"/>
              </a:rPr>
              <a:t>Холод-сніг</a:t>
            </a:r>
            <a:r>
              <a:rPr lang="ru-RU" dirty="0" smtClean="0">
                <a:latin typeface="a_AlgeriusNr" pitchFamily="82" charset="-52"/>
              </a:rPr>
              <a:t> увесь прогнала</a:t>
            </a:r>
            <a:br>
              <a:rPr lang="ru-RU" dirty="0" smtClean="0">
                <a:latin typeface="a_AlgeriusNr" pitchFamily="82" charset="-52"/>
              </a:rPr>
            </a:br>
            <a:r>
              <a:rPr lang="ru-RU" dirty="0" smtClean="0">
                <a:latin typeface="a_AlgeriusNr" pitchFamily="82" charset="-52"/>
              </a:rPr>
              <a:t>І </a:t>
            </a:r>
            <a:r>
              <a:rPr lang="ru-RU" dirty="0" err="1" smtClean="0">
                <a:latin typeface="a_AlgeriusNr" pitchFamily="82" charset="-52"/>
              </a:rPr>
              <a:t>дарує</a:t>
            </a:r>
            <a:r>
              <a:rPr lang="ru-RU" dirty="0" smtClean="0">
                <a:latin typeface="a_AlgeriusNr" pitchFamily="82" charset="-52"/>
              </a:rPr>
              <a:t> </a:t>
            </a:r>
            <a:r>
              <a:rPr lang="ru-RU" dirty="0" err="1" smtClean="0">
                <a:latin typeface="a_AlgeriusNr" pitchFamily="82" charset="-52"/>
              </a:rPr>
              <a:t>залюбки</a:t>
            </a:r>
            <a:r>
              <a:rPr lang="ru-RU" dirty="0" smtClean="0">
                <a:latin typeface="a_AlgeriusNr" pitchFamily="82" charset="-52"/>
              </a:rPr>
              <a:t/>
            </a:r>
            <a:br>
              <a:rPr lang="ru-RU" dirty="0" smtClean="0">
                <a:latin typeface="a_AlgeriusNr" pitchFamily="82" charset="-52"/>
              </a:rPr>
            </a:br>
            <a:r>
              <a:rPr lang="ru-RU" dirty="0" err="1" smtClean="0">
                <a:latin typeface="a_AlgeriusNr" pitchFamily="82" charset="-52"/>
              </a:rPr>
              <a:t>Лісу</a:t>
            </a:r>
            <a:r>
              <a:rPr lang="ru-RU" dirty="0" smtClean="0">
                <a:latin typeface="a_AlgeriusNr" pitchFamily="82" charset="-52"/>
              </a:rPr>
              <a:t> трави </a:t>
            </a:r>
            <a:r>
              <a:rPr lang="ru-RU" dirty="0" err="1" smtClean="0">
                <a:latin typeface="a_AlgeriusNr" pitchFamily="82" charset="-52"/>
              </a:rPr>
              <a:t>і</a:t>
            </a:r>
            <a:r>
              <a:rPr lang="ru-RU" dirty="0" smtClean="0">
                <a:latin typeface="a_AlgeriusNr" pitchFamily="82" charset="-52"/>
              </a:rPr>
              <a:t> </a:t>
            </a:r>
            <a:r>
              <a:rPr lang="ru-RU" dirty="0" err="1" smtClean="0">
                <a:latin typeface="a_AlgeriusNr" pitchFamily="82" charset="-52"/>
              </a:rPr>
              <a:t>квітки</a:t>
            </a:r>
            <a:r>
              <a:rPr lang="ru-RU" dirty="0" smtClean="0">
                <a:latin typeface="a_AlgeriusNr" pitchFamily="82" charset="-52"/>
              </a:rPr>
              <a:t>.</a:t>
            </a:r>
            <a:endParaRPr lang="en-US" dirty="0" smtClean="0">
              <a:latin typeface="a_AlgeriusNr" pitchFamily="82" charset="-52"/>
            </a:endParaRPr>
          </a:p>
          <a:p>
            <a:r>
              <a:rPr lang="ru-RU" dirty="0" smtClean="0">
                <a:latin typeface="a_AlgeriusNr" pitchFamily="82" charset="-52"/>
              </a:rPr>
              <a:t>Тепло стало </a:t>
            </a:r>
            <a:r>
              <a:rPr lang="ru-RU" dirty="0" err="1" smtClean="0">
                <a:latin typeface="a_AlgeriusNr" pitchFamily="82" charset="-52"/>
              </a:rPr>
              <a:t>надворі</a:t>
            </a:r>
            <a:r>
              <a:rPr lang="ru-RU" dirty="0" smtClean="0">
                <a:latin typeface="a_AlgeriusNr" pitchFamily="82" charset="-52"/>
              </a:rPr>
              <a:t>.</a:t>
            </a:r>
            <a:br>
              <a:rPr lang="ru-RU" dirty="0" smtClean="0">
                <a:latin typeface="a_AlgeriusNr" pitchFamily="82" charset="-52"/>
              </a:rPr>
            </a:br>
            <a:r>
              <a:rPr lang="ru-RU" dirty="0" err="1" smtClean="0">
                <a:latin typeface="a_AlgeriusNr" pitchFamily="82" charset="-52"/>
              </a:rPr>
              <a:t>Синє</a:t>
            </a:r>
            <a:r>
              <a:rPr lang="ru-RU" dirty="0" smtClean="0">
                <a:latin typeface="a_AlgeriusNr" pitchFamily="82" charset="-52"/>
              </a:rPr>
              <a:t> небо </a:t>
            </a:r>
            <a:r>
              <a:rPr lang="ru-RU" dirty="0" err="1" smtClean="0">
                <a:latin typeface="a_AlgeriusNr" pitchFamily="82" charset="-52"/>
              </a:rPr>
              <a:t>угорі</a:t>
            </a:r>
            <a:r>
              <a:rPr lang="ru-RU" dirty="0" smtClean="0">
                <a:latin typeface="a_AlgeriusNr" pitchFamily="82" charset="-52"/>
              </a:rPr>
              <a:t>.</a:t>
            </a:r>
            <a:br>
              <a:rPr lang="ru-RU" dirty="0" smtClean="0">
                <a:latin typeface="a_AlgeriusNr" pitchFamily="82" charset="-52"/>
              </a:rPr>
            </a:br>
            <a:r>
              <a:rPr lang="ru-RU" dirty="0" err="1" smtClean="0">
                <a:latin typeface="a_AlgeriusNr" pitchFamily="82" charset="-52"/>
              </a:rPr>
              <a:t>Сонце</a:t>
            </a:r>
            <a:r>
              <a:rPr lang="ru-RU" dirty="0" smtClean="0">
                <a:latin typeface="a_AlgeriusNr" pitchFamily="82" charset="-52"/>
              </a:rPr>
              <a:t> </a:t>
            </a:r>
            <a:r>
              <a:rPr lang="ru-RU" dirty="0" err="1" smtClean="0">
                <a:latin typeface="a_AlgeriusNr" pitchFamily="82" charset="-52"/>
              </a:rPr>
              <a:t>промінь</a:t>
            </a:r>
            <a:r>
              <a:rPr lang="ru-RU" dirty="0" smtClean="0">
                <a:latin typeface="a_AlgeriusNr" pitchFamily="82" charset="-52"/>
              </a:rPr>
              <a:t> </a:t>
            </a:r>
            <a:r>
              <a:rPr lang="ru-RU" dirty="0" err="1" smtClean="0">
                <a:latin typeface="a_AlgeriusNr" pitchFamily="82" charset="-52"/>
              </a:rPr>
              <a:t>шле</a:t>
            </a:r>
            <a:r>
              <a:rPr lang="ru-RU" dirty="0" smtClean="0">
                <a:latin typeface="a_AlgeriusNr" pitchFamily="82" charset="-52"/>
              </a:rPr>
              <a:t> </a:t>
            </a:r>
            <a:r>
              <a:rPr lang="ru-RU" dirty="0" err="1" smtClean="0">
                <a:latin typeface="a_AlgeriusNr" pitchFamily="82" charset="-52"/>
              </a:rPr>
              <a:t>землі</a:t>
            </a:r>
            <a:r>
              <a:rPr lang="ru-RU" dirty="0" smtClean="0">
                <a:latin typeface="a_AlgeriusNr" pitchFamily="82" charset="-52"/>
              </a:rPr>
              <a:t>,</a:t>
            </a:r>
            <a:br>
              <a:rPr lang="ru-RU" dirty="0" smtClean="0">
                <a:latin typeface="a_AlgeriusNr" pitchFamily="82" charset="-52"/>
              </a:rPr>
            </a:br>
            <a:r>
              <a:rPr lang="ru-RU" dirty="0" err="1" smtClean="0">
                <a:latin typeface="a_AlgeriusNr" pitchFamily="82" charset="-52"/>
              </a:rPr>
              <a:t>Прилітають</a:t>
            </a:r>
            <a:r>
              <a:rPr lang="ru-RU" dirty="0" smtClean="0">
                <a:latin typeface="a_AlgeriusNr" pitchFamily="82" charset="-52"/>
              </a:rPr>
              <a:t> </a:t>
            </a:r>
            <a:r>
              <a:rPr lang="ru-RU" dirty="0" err="1" smtClean="0">
                <a:latin typeface="a_AlgeriusNr" pitchFamily="82" charset="-52"/>
              </a:rPr>
              <a:t>журавлі</a:t>
            </a:r>
            <a:r>
              <a:rPr lang="ru-RU" dirty="0" smtClean="0">
                <a:latin typeface="a_AlgeriusNr" pitchFamily="82" charset="-52"/>
              </a:rPr>
              <a:t>.</a:t>
            </a:r>
            <a:br>
              <a:rPr lang="ru-RU" dirty="0" smtClean="0">
                <a:latin typeface="a_AlgeriusNr" pitchFamily="82" charset="-52"/>
              </a:rPr>
            </a:br>
            <a:r>
              <a:rPr lang="ru-RU" dirty="0" err="1" smtClean="0">
                <a:latin typeface="a_AlgeriusNr" pitchFamily="82" charset="-52"/>
              </a:rPr>
              <a:t>Вже</a:t>
            </a:r>
            <a:r>
              <a:rPr lang="ru-RU" dirty="0" smtClean="0">
                <a:latin typeface="a_AlgeriusNr" pitchFamily="82" charset="-52"/>
              </a:rPr>
              <a:t> у </a:t>
            </a:r>
            <a:r>
              <a:rPr lang="ru-RU" dirty="0" err="1" smtClean="0">
                <a:latin typeface="a_AlgeriusNr" pitchFamily="82" charset="-52"/>
              </a:rPr>
              <a:t>лісі</a:t>
            </a:r>
            <a:r>
              <a:rPr lang="ru-RU" dirty="0" smtClean="0">
                <a:latin typeface="a_AlgeriusNr" pitchFamily="82" charset="-52"/>
              </a:rPr>
              <a:t> там </a:t>
            </a:r>
            <a:r>
              <a:rPr lang="ru-RU" dirty="0" err="1" smtClean="0">
                <a:latin typeface="a_AlgeriusNr" pitchFamily="82" charset="-52"/>
              </a:rPr>
              <a:t>і</a:t>
            </a:r>
            <a:r>
              <a:rPr lang="ru-RU" dirty="0" smtClean="0">
                <a:latin typeface="a_AlgeriusNr" pitchFamily="82" charset="-52"/>
              </a:rPr>
              <a:t> тут</a:t>
            </a:r>
            <a:br>
              <a:rPr lang="ru-RU" dirty="0" smtClean="0">
                <a:latin typeface="a_AlgeriusNr" pitchFamily="82" charset="-52"/>
              </a:rPr>
            </a:br>
            <a:r>
              <a:rPr lang="ru-RU" dirty="0" err="1" smtClean="0">
                <a:latin typeface="a_AlgeriusNr" pitchFamily="82" charset="-52"/>
              </a:rPr>
              <a:t>Перші</a:t>
            </a:r>
            <a:r>
              <a:rPr lang="ru-RU" dirty="0" smtClean="0">
                <a:latin typeface="a_AlgeriusNr" pitchFamily="82" charset="-52"/>
              </a:rPr>
              <a:t> </a:t>
            </a:r>
            <a:r>
              <a:rPr lang="ru-RU" dirty="0" err="1" smtClean="0">
                <a:latin typeface="a_AlgeriusNr" pitchFamily="82" charset="-52"/>
              </a:rPr>
              <a:t>проліски</a:t>
            </a:r>
            <a:r>
              <a:rPr lang="ru-RU" dirty="0" smtClean="0">
                <a:latin typeface="a_AlgeriusNr" pitchFamily="82" charset="-52"/>
              </a:rPr>
              <a:t> </a:t>
            </a:r>
            <a:r>
              <a:rPr lang="ru-RU" dirty="0" err="1" smtClean="0">
                <a:latin typeface="a_AlgeriusNr" pitchFamily="82" charset="-52"/>
              </a:rPr>
              <a:t>цвітуть</a:t>
            </a:r>
            <a:r>
              <a:rPr lang="ru-RU" dirty="0" smtClean="0">
                <a:latin typeface="a_AlgeriusNr" pitchFamily="82" charset="-52"/>
              </a:rPr>
              <a:t>.</a:t>
            </a:r>
            <a:br>
              <a:rPr lang="ru-RU" dirty="0" smtClean="0">
                <a:latin typeface="a_AlgeriusNr" pitchFamily="82" charset="-52"/>
              </a:rPr>
            </a:br>
            <a:r>
              <a:rPr lang="ru-RU" dirty="0" smtClean="0">
                <a:latin typeface="a_AlgeriusNr" pitchFamily="82" charset="-52"/>
              </a:rPr>
              <a:t>Кучерява, </a:t>
            </a:r>
            <a:r>
              <a:rPr lang="ru-RU" dirty="0" err="1" smtClean="0">
                <a:latin typeface="a_AlgeriusNr" pitchFamily="82" charset="-52"/>
              </a:rPr>
              <a:t>запашна</a:t>
            </a:r>
            <a:r>
              <a:rPr lang="ru-RU" dirty="0" smtClean="0">
                <a:latin typeface="a_AlgeriusNr" pitchFamily="82" charset="-52"/>
              </a:rPr>
              <a:t/>
            </a:r>
            <a:br>
              <a:rPr lang="ru-RU" dirty="0" smtClean="0">
                <a:latin typeface="a_AlgeriusNr" pitchFamily="82" charset="-52"/>
              </a:rPr>
            </a:br>
            <a:r>
              <a:rPr lang="ru-RU" dirty="0" smtClean="0">
                <a:latin typeface="a_AlgeriusNr" pitchFamily="82" charset="-52"/>
              </a:rPr>
              <a:t>В </a:t>
            </a:r>
            <a:r>
              <a:rPr lang="ru-RU" dirty="0" err="1" smtClean="0">
                <a:latin typeface="a_AlgeriusNr" pitchFamily="82" charset="-52"/>
              </a:rPr>
              <a:t>гості</a:t>
            </a:r>
            <a:r>
              <a:rPr lang="ru-RU" dirty="0" smtClean="0">
                <a:latin typeface="a_AlgeriusNr" pitchFamily="82" charset="-52"/>
              </a:rPr>
              <a:t> </a:t>
            </a:r>
            <a:r>
              <a:rPr lang="ru-RU" dirty="0" err="1" smtClean="0">
                <a:latin typeface="a_AlgeriusNr" pitchFamily="82" charset="-52"/>
              </a:rPr>
              <a:t>йде</a:t>
            </a:r>
            <a:r>
              <a:rPr lang="ru-RU" dirty="0" smtClean="0">
                <a:latin typeface="a_AlgeriusNr" pitchFamily="82" charset="-52"/>
              </a:rPr>
              <a:t> до нас …</a:t>
            </a:r>
          </a:p>
          <a:p>
            <a:r>
              <a:rPr lang="en-US" dirty="0" smtClean="0">
                <a:latin typeface="a_AlgeriusNr" pitchFamily="82" charset="-52"/>
              </a:rPr>
              <a:t> </a:t>
            </a:r>
            <a:r>
              <a:rPr lang="en-US" b="1" dirty="0" smtClean="0">
                <a:latin typeface="a_AlgeriusNr" pitchFamily="82" charset="-52"/>
              </a:rPr>
              <a:t>(</a:t>
            </a:r>
            <a:r>
              <a:rPr lang="uk-UA" b="1" dirty="0" smtClean="0">
                <a:latin typeface="a_AlgeriusNr" pitchFamily="82" charset="-52"/>
              </a:rPr>
              <a:t>весна)</a:t>
            </a:r>
            <a:endParaRPr lang="ru-RU" dirty="0">
              <a:latin typeface="a_AlgeriusNr" pitchFamily="82" charset="-5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29190" y="3071810"/>
            <a:ext cx="3479607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_AlgeriusNr" pitchFamily="82" charset="-52"/>
              </a:rPr>
              <a:t>Три </a:t>
            </a:r>
            <a:r>
              <a:rPr lang="ru-RU" dirty="0" err="1" smtClean="0">
                <a:latin typeface="a_AlgeriusNr" pitchFamily="82" charset="-52"/>
              </a:rPr>
              <a:t>брати</a:t>
            </a:r>
            <a:r>
              <a:rPr lang="ru-RU" dirty="0" smtClean="0">
                <a:latin typeface="a_AlgeriusNr" pitchFamily="82" charset="-52"/>
              </a:rPr>
              <a:t> </a:t>
            </a:r>
            <a:r>
              <a:rPr lang="ru-RU" dirty="0" err="1" smtClean="0">
                <a:latin typeface="a_AlgeriusNr" pitchFamily="82" charset="-52"/>
              </a:rPr>
              <a:t>ідуть</a:t>
            </a:r>
            <a:r>
              <a:rPr lang="ru-RU" dirty="0" smtClean="0">
                <a:latin typeface="a_AlgeriusNr" pitchFamily="82" charset="-52"/>
              </a:rPr>
              <a:t> по </a:t>
            </a:r>
            <a:r>
              <a:rPr lang="ru-RU" dirty="0" err="1" smtClean="0">
                <a:latin typeface="a_AlgeriusNr" pitchFamily="82" charset="-52"/>
              </a:rPr>
              <a:t>світу</a:t>
            </a:r>
            <a:r>
              <a:rPr lang="ru-RU" dirty="0" smtClean="0">
                <a:latin typeface="a_AlgeriusNr" pitchFamily="82" charset="-52"/>
              </a:rPr>
              <a:t> – </a:t>
            </a:r>
            <a:br>
              <a:rPr lang="ru-RU" dirty="0" smtClean="0">
                <a:latin typeface="a_AlgeriusNr" pitchFamily="82" charset="-52"/>
              </a:rPr>
            </a:br>
            <a:r>
              <a:rPr lang="ru-RU" dirty="0" err="1" smtClean="0">
                <a:latin typeface="a_AlgeriusNr" pitchFamily="82" charset="-52"/>
              </a:rPr>
              <a:t>Від</a:t>
            </a:r>
            <a:r>
              <a:rPr lang="ru-RU" dirty="0" smtClean="0">
                <a:latin typeface="a_AlgeriusNr" pitchFamily="82" charset="-52"/>
              </a:rPr>
              <a:t> </a:t>
            </a:r>
            <a:r>
              <a:rPr lang="ru-RU" dirty="0" err="1" smtClean="0">
                <a:latin typeface="a_AlgeriusNr" pitchFamily="82" charset="-52"/>
              </a:rPr>
              <a:t>зими</a:t>
            </a:r>
            <a:r>
              <a:rPr lang="ru-RU" dirty="0" smtClean="0">
                <a:latin typeface="a_AlgeriusNr" pitchFamily="82" charset="-52"/>
              </a:rPr>
              <a:t> </a:t>
            </a:r>
            <a:r>
              <a:rPr lang="ru-RU" dirty="0" err="1" smtClean="0">
                <a:latin typeface="a_AlgeriusNr" pitchFamily="82" charset="-52"/>
              </a:rPr>
              <a:t>назустріч</a:t>
            </a:r>
            <a:r>
              <a:rPr lang="ru-RU" dirty="0" smtClean="0">
                <a:latin typeface="a_AlgeriusNr" pitchFamily="82" charset="-52"/>
              </a:rPr>
              <a:t> </a:t>
            </a:r>
            <a:r>
              <a:rPr lang="ru-RU" dirty="0" err="1" smtClean="0">
                <a:latin typeface="a_AlgeriusNr" pitchFamily="82" charset="-52"/>
              </a:rPr>
              <a:t>літу</a:t>
            </a:r>
            <a:r>
              <a:rPr lang="ru-RU" dirty="0" smtClean="0">
                <a:latin typeface="a_AlgeriusNr" pitchFamily="82" charset="-52"/>
              </a:rPr>
              <a:t>.</a:t>
            </a:r>
            <a:br>
              <a:rPr lang="ru-RU" dirty="0" smtClean="0">
                <a:latin typeface="a_AlgeriusNr" pitchFamily="82" charset="-52"/>
              </a:rPr>
            </a:br>
            <a:r>
              <a:rPr lang="ru-RU" dirty="0" smtClean="0">
                <a:latin typeface="a_AlgeriusNr" pitchFamily="82" charset="-52"/>
              </a:rPr>
              <a:t>Перший </a:t>
            </a:r>
            <a:r>
              <a:rPr lang="ru-RU" dirty="0" err="1" smtClean="0">
                <a:latin typeface="a_AlgeriusNr" pitchFamily="82" charset="-52"/>
              </a:rPr>
              <a:t>пройде</a:t>
            </a:r>
            <a:r>
              <a:rPr lang="ru-RU" dirty="0" smtClean="0">
                <a:latin typeface="a_AlgeriusNr" pitchFamily="82" charset="-52"/>
              </a:rPr>
              <a:t> – тане </a:t>
            </a:r>
            <a:r>
              <a:rPr lang="ru-RU" dirty="0" err="1" smtClean="0">
                <a:latin typeface="a_AlgeriusNr" pitchFamily="82" charset="-52"/>
              </a:rPr>
              <a:t>лід</a:t>
            </a:r>
            <a:r>
              <a:rPr lang="ru-RU" dirty="0" smtClean="0">
                <a:latin typeface="a_AlgeriusNr" pitchFamily="82" charset="-52"/>
              </a:rPr>
              <a:t>,</a:t>
            </a:r>
            <a:br>
              <a:rPr lang="ru-RU" dirty="0" smtClean="0">
                <a:latin typeface="a_AlgeriusNr" pitchFamily="82" charset="-52"/>
              </a:rPr>
            </a:br>
            <a:r>
              <a:rPr lang="ru-RU" dirty="0" err="1" smtClean="0">
                <a:latin typeface="a_AlgeriusNr" pitchFamily="82" charset="-52"/>
              </a:rPr>
              <a:t>Другий</a:t>
            </a:r>
            <a:r>
              <a:rPr lang="ru-RU" dirty="0" smtClean="0">
                <a:latin typeface="a_AlgeriusNr" pitchFamily="82" charset="-52"/>
              </a:rPr>
              <a:t> </a:t>
            </a:r>
            <a:r>
              <a:rPr lang="ru-RU" dirty="0" err="1" smtClean="0">
                <a:latin typeface="a_AlgeriusNr" pitchFamily="82" charset="-52"/>
              </a:rPr>
              <a:t>пройде</a:t>
            </a:r>
            <a:r>
              <a:rPr lang="ru-RU" dirty="0" smtClean="0">
                <a:latin typeface="a_AlgeriusNr" pitchFamily="82" charset="-52"/>
              </a:rPr>
              <a:t> – </a:t>
            </a:r>
            <a:r>
              <a:rPr lang="ru-RU" dirty="0" err="1" smtClean="0">
                <a:latin typeface="a_AlgeriusNr" pitchFamily="82" charset="-52"/>
              </a:rPr>
              <a:t>всюди</a:t>
            </a:r>
            <a:r>
              <a:rPr lang="ru-RU" dirty="0" smtClean="0">
                <a:latin typeface="a_AlgeriusNr" pitchFamily="82" charset="-52"/>
              </a:rPr>
              <a:t> </a:t>
            </a:r>
            <a:r>
              <a:rPr lang="ru-RU" dirty="0" err="1" smtClean="0">
                <a:latin typeface="a_AlgeriusNr" pitchFamily="82" charset="-52"/>
              </a:rPr>
              <a:t>квіт</a:t>
            </a:r>
            <a:r>
              <a:rPr lang="ru-RU" dirty="0" smtClean="0">
                <a:latin typeface="a_AlgeriusNr" pitchFamily="82" charset="-52"/>
              </a:rPr>
              <a:t>,</a:t>
            </a:r>
            <a:br>
              <a:rPr lang="ru-RU" dirty="0" smtClean="0">
                <a:latin typeface="a_AlgeriusNr" pitchFamily="82" charset="-52"/>
              </a:rPr>
            </a:br>
            <a:r>
              <a:rPr lang="ru-RU" dirty="0" err="1" smtClean="0">
                <a:latin typeface="a_AlgeriusNr" pitchFamily="82" charset="-52"/>
              </a:rPr>
              <a:t>Третій</a:t>
            </a:r>
            <a:r>
              <a:rPr lang="ru-RU" dirty="0" smtClean="0">
                <a:latin typeface="a_AlgeriusNr" pitchFamily="82" charset="-52"/>
              </a:rPr>
              <a:t> </a:t>
            </a:r>
            <a:r>
              <a:rPr lang="ru-RU" dirty="0" err="1" smtClean="0">
                <a:latin typeface="a_AlgeriusNr" pitchFamily="82" charset="-52"/>
              </a:rPr>
              <a:t>пройде</a:t>
            </a:r>
            <a:r>
              <a:rPr lang="ru-RU" dirty="0" smtClean="0">
                <a:latin typeface="a_AlgeriusNr" pitchFamily="82" charset="-52"/>
              </a:rPr>
              <a:t> – </a:t>
            </a:r>
            <a:r>
              <a:rPr lang="ru-RU" dirty="0" err="1" smtClean="0">
                <a:latin typeface="a_AlgeriusNr" pitchFamily="82" charset="-52"/>
              </a:rPr>
              <a:t>укрива</a:t>
            </a:r>
            <a:r>
              <a:rPr lang="ru-RU" dirty="0" smtClean="0">
                <a:latin typeface="a_AlgeriusNr" pitchFamily="82" charset="-52"/>
              </a:rPr>
              <a:t/>
            </a:r>
            <a:br>
              <a:rPr lang="ru-RU" dirty="0" smtClean="0">
                <a:latin typeface="a_AlgeriusNr" pitchFamily="82" charset="-52"/>
              </a:rPr>
            </a:br>
            <a:r>
              <a:rPr lang="ru-RU" dirty="0" smtClean="0">
                <a:latin typeface="a_AlgeriusNr" pitchFamily="82" charset="-52"/>
              </a:rPr>
              <a:t>Землю </a:t>
            </a:r>
            <a:r>
              <a:rPr lang="ru-RU" dirty="0" err="1" smtClean="0">
                <a:latin typeface="a_AlgeriusNr" pitchFamily="82" charset="-52"/>
              </a:rPr>
              <a:t>шовкова</a:t>
            </a:r>
            <a:r>
              <a:rPr lang="ru-RU" dirty="0" smtClean="0">
                <a:latin typeface="a_AlgeriusNr" pitchFamily="82" charset="-52"/>
              </a:rPr>
              <a:t> трава!</a:t>
            </a:r>
            <a:br>
              <a:rPr lang="ru-RU" dirty="0" smtClean="0">
                <a:latin typeface="a_AlgeriusNr" pitchFamily="82" charset="-52"/>
              </a:rPr>
            </a:br>
            <a:r>
              <a:rPr lang="ru-RU" dirty="0" err="1" smtClean="0">
                <a:latin typeface="a_AlgeriusNr" pitchFamily="82" charset="-52"/>
              </a:rPr>
              <a:t>Нерозлучні</a:t>
            </a:r>
            <a:r>
              <a:rPr lang="ru-RU" dirty="0" smtClean="0">
                <a:latin typeface="a_AlgeriusNr" pitchFamily="82" charset="-52"/>
              </a:rPr>
              <a:t> три </a:t>
            </a:r>
            <a:r>
              <a:rPr lang="ru-RU" dirty="0" err="1" smtClean="0">
                <a:latin typeface="a_AlgeriusNr" pitchFamily="82" charset="-52"/>
              </a:rPr>
              <a:t>брати</a:t>
            </a:r>
            <a:r>
              <a:rPr lang="ru-RU" dirty="0" smtClean="0">
                <a:latin typeface="a_AlgeriusNr" pitchFamily="82" charset="-52"/>
              </a:rPr>
              <a:t>.</a:t>
            </a:r>
            <a:br>
              <a:rPr lang="ru-RU" dirty="0" smtClean="0">
                <a:latin typeface="a_AlgeriusNr" pitchFamily="82" charset="-52"/>
              </a:rPr>
            </a:br>
            <a:r>
              <a:rPr lang="ru-RU" dirty="0" smtClean="0">
                <a:latin typeface="a_AlgeriusNr" pitchFamily="82" charset="-52"/>
              </a:rPr>
              <a:t>Не </a:t>
            </a:r>
            <a:r>
              <a:rPr lang="ru-RU" dirty="0" err="1" smtClean="0">
                <a:latin typeface="a_AlgeriusNr" pitchFamily="82" charset="-52"/>
              </a:rPr>
              <a:t>стрічався</a:t>
            </a:r>
            <a:r>
              <a:rPr lang="ru-RU" dirty="0" smtClean="0">
                <a:latin typeface="a_AlgeriusNr" pitchFamily="82" charset="-52"/>
              </a:rPr>
              <a:t> </a:t>
            </a:r>
            <a:r>
              <a:rPr lang="ru-RU" dirty="0" err="1" smtClean="0">
                <a:latin typeface="a_AlgeriusNr" pitchFamily="82" charset="-52"/>
              </a:rPr>
              <a:t>з</a:t>
            </a:r>
            <a:r>
              <a:rPr lang="ru-RU" dirty="0" smtClean="0">
                <a:latin typeface="a_AlgeriusNr" pitchFamily="82" charset="-52"/>
              </a:rPr>
              <a:t> ними </a:t>
            </a:r>
            <a:r>
              <a:rPr lang="ru-RU" dirty="0" err="1" smtClean="0">
                <a:latin typeface="a_AlgeriusNr" pitchFamily="82" charset="-52"/>
              </a:rPr>
              <a:t>ти</a:t>
            </a:r>
            <a:r>
              <a:rPr lang="ru-RU" dirty="0" smtClean="0">
                <a:latin typeface="a_AlgeriusNr" pitchFamily="82" charset="-52"/>
              </a:rPr>
              <a:t>?</a:t>
            </a:r>
          </a:p>
          <a:p>
            <a:r>
              <a:rPr lang="ru-RU" b="1" dirty="0" smtClean="0">
                <a:latin typeface="a_AlgeriusNr" pitchFamily="82" charset="-52"/>
              </a:rPr>
              <a:t>(</a:t>
            </a:r>
            <a:r>
              <a:rPr lang="ru-RU" b="1" dirty="0" err="1" smtClean="0">
                <a:latin typeface="a_AlgeriusNr" pitchFamily="82" charset="-52"/>
              </a:rPr>
              <a:t>Березень</a:t>
            </a:r>
            <a:r>
              <a:rPr lang="ru-RU" b="1" dirty="0" smtClean="0">
                <a:latin typeface="a_AlgeriusNr" pitchFamily="82" charset="-52"/>
              </a:rPr>
              <a:t>, </a:t>
            </a:r>
            <a:r>
              <a:rPr lang="ru-RU" b="1" dirty="0" err="1" smtClean="0">
                <a:latin typeface="a_AlgeriusNr" pitchFamily="82" charset="-52"/>
              </a:rPr>
              <a:t>квітень</a:t>
            </a:r>
            <a:r>
              <a:rPr lang="ru-RU" b="1" dirty="0" smtClean="0">
                <a:latin typeface="a_AlgeriusNr" pitchFamily="82" charset="-52"/>
              </a:rPr>
              <a:t>, </a:t>
            </a:r>
            <a:r>
              <a:rPr lang="ru-RU" b="1" dirty="0" err="1" smtClean="0">
                <a:latin typeface="a_AlgeriusNr" pitchFamily="82" charset="-52"/>
              </a:rPr>
              <a:t>травень</a:t>
            </a:r>
            <a:r>
              <a:rPr lang="ru-RU" b="1" dirty="0" smtClean="0">
                <a:latin typeface="a_AlgeriusNr" pitchFamily="82" charset="-52"/>
              </a:rPr>
              <a:t>)</a:t>
            </a:r>
            <a:endParaRPr lang="ru-RU" dirty="0" smtClean="0">
              <a:latin typeface="a_AlgeriusNr" pitchFamily="82" charset="-52"/>
            </a:endParaRPr>
          </a:p>
          <a:p>
            <a:endParaRPr lang="ru-RU" dirty="0">
              <a:latin typeface="a_AlgeriusNr" pitchFamily="82" charset="-5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elitefon.ru_399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14612" y="714356"/>
            <a:ext cx="32174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2400" dirty="0" smtClean="0">
                <a:latin typeface="a_AlgeriusNr" pitchFamily="82" charset="-52"/>
              </a:rPr>
              <a:t>Пальчикова вправа</a:t>
            </a:r>
            <a:endParaRPr lang="ru-RU" sz="2400" dirty="0">
              <a:latin typeface="a_AlgeriusNr" pitchFamily="82" charset="-52"/>
            </a:endParaRPr>
          </a:p>
        </p:txBody>
      </p:sp>
      <p:pic>
        <p:nvPicPr>
          <p:cNvPr id="27650" name="Picture 2" descr="Картинки по запросу весна картинки для детского сад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58" y="2643157"/>
            <a:ext cx="4214842" cy="4214843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1428736"/>
            <a:ext cx="8449493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smtClean="0"/>
          </a:p>
          <a:p>
            <a:r>
              <a:rPr lang="uk-UA" dirty="0" smtClean="0">
                <a:latin typeface="a_AlgeriusNr" pitchFamily="82" charset="-52"/>
              </a:rPr>
              <a:t>Сонце, </a:t>
            </a:r>
            <a:r>
              <a:rPr lang="uk-UA" dirty="0" err="1" smtClean="0">
                <a:latin typeface="a_AlgeriusNr" pitchFamily="82" charset="-52"/>
              </a:rPr>
              <a:t>сонце</a:t>
            </a:r>
            <a:r>
              <a:rPr lang="uk-UA" dirty="0" smtClean="0">
                <a:latin typeface="a_AlgeriusNr" pitchFamily="82" charset="-52"/>
              </a:rPr>
              <a:t> запалай                 </a:t>
            </a:r>
            <a:r>
              <a:rPr lang="uk-UA" sz="1400" dirty="0" smtClean="0">
                <a:latin typeface="a_AlgeriusNr" pitchFamily="82" charset="-52"/>
              </a:rPr>
              <a:t>(почергове з</a:t>
            </a:r>
            <a:r>
              <a:rPr lang="en-US" sz="1400" dirty="0" smtClean="0">
                <a:latin typeface="a_AlgeriusNr" pitchFamily="82" charset="-52"/>
              </a:rPr>
              <a:t>’</a:t>
            </a:r>
            <a:r>
              <a:rPr lang="uk-UA" sz="1400" dirty="0" smtClean="0">
                <a:latin typeface="a_AlgeriusNr" pitchFamily="82" charset="-52"/>
              </a:rPr>
              <a:t>єднання пальчиків</a:t>
            </a:r>
            <a:r>
              <a:rPr lang="uk-UA" dirty="0" smtClean="0">
                <a:latin typeface="a_AlgeriusNr" pitchFamily="82" charset="-52"/>
              </a:rPr>
              <a:t>)</a:t>
            </a:r>
          </a:p>
          <a:p>
            <a:r>
              <a:rPr lang="uk-UA" dirty="0" smtClean="0">
                <a:latin typeface="a_AlgeriusNr" pitchFamily="82" charset="-52"/>
              </a:rPr>
              <a:t>На промінчиках заграй               </a:t>
            </a:r>
            <a:r>
              <a:rPr lang="uk-UA" sz="1600" dirty="0" smtClean="0">
                <a:latin typeface="a_AlgeriusNr" pitchFamily="82" charset="-52"/>
              </a:rPr>
              <a:t>(стискати кулачки</a:t>
            </a:r>
            <a:r>
              <a:rPr lang="uk-UA" dirty="0" smtClean="0">
                <a:latin typeface="a_AlgeriusNr" pitchFamily="82" charset="-52"/>
              </a:rPr>
              <a:t>)</a:t>
            </a:r>
          </a:p>
          <a:p>
            <a:r>
              <a:rPr lang="uk-UA" dirty="0" smtClean="0">
                <a:latin typeface="a_AlgeriusNr" pitchFamily="82" charset="-52"/>
              </a:rPr>
              <a:t>Під мелодію твою                           </a:t>
            </a:r>
            <a:r>
              <a:rPr lang="uk-UA" sz="1400" dirty="0" smtClean="0">
                <a:latin typeface="a_AlgeriusNr" pitchFamily="82" charset="-52"/>
              </a:rPr>
              <a:t>(кругові рухи кистями рук</a:t>
            </a:r>
            <a:r>
              <a:rPr lang="uk-UA" dirty="0" smtClean="0">
                <a:latin typeface="a_AlgeriusNr" pitchFamily="82" charset="-52"/>
              </a:rPr>
              <a:t>)</a:t>
            </a:r>
          </a:p>
          <a:p>
            <a:r>
              <a:rPr lang="uk-UA" dirty="0" smtClean="0">
                <a:latin typeface="a_AlgeriusNr" pitchFamily="82" charset="-52"/>
              </a:rPr>
              <a:t>Все розквітне у гаю                       </a:t>
            </a:r>
            <a:r>
              <a:rPr lang="uk-UA" sz="1400" dirty="0" smtClean="0">
                <a:latin typeface="a_AlgeriusNr" pitchFamily="82" charset="-52"/>
              </a:rPr>
              <a:t>(показати, як розквітає квітка</a:t>
            </a:r>
            <a:r>
              <a:rPr lang="uk-UA" dirty="0" smtClean="0">
                <a:latin typeface="a_AlgeriusNr" pitchFamily="82" charset="-52"/>
              </a:rPr>
              <a:t>)</a:t>
            </a:r>
          </a:p>
          <a:p>
            <a:r>
              <a:rPr lang="uk-UA" dirty="0" smtClean="0">
                <a:latin typeface="a_AlgeriusNr" pitchFamily="82" charset="-52"/>
              </a:rPr>
              <a:t>Скрізь струмочки задзюрчать  (</a:t>
            </a:r>
            <a:r>
              <a:rPr lang="uk-UA" sz="1400" dirty="0" smtClean="0">
                <a:latin typeface="a_AlgeriusNr" pitchFamily="82" charset="-52"/>
              </a:rPr>
              <a:t>почергово торкатись всіма пальчикам  великого</a:t>
            </a:r>
            <a:r>
              <a:rPr lang="uk-UA" dirty="0" smtClean="0">
                <a:latin typeface="a_AlgeriusNr" pitchFamily="82" charset="-52"/>
              </a:rPr>
              <a:t>)</a:t>
            </a:r>
          </a:p>
          <a:p>
            <a:r>
              <a:rPr lang="uk-UA" dirty="0" err="1" smtClean="0">
                <a:latin typeface="a_AlgeriusNr" pitchFamily="82" charset="-52"/>
              </a:rPr>
              <a:t>Будем</a:t>
            </a:r>
            <a:r>
              <a:rPr lang="uk-UA" dirty="0" smtClean="0">
                <a:latin typeface="a_AlgeriusNr" pitchFamily="82" charset="-52"/>
              </a:rPr>
              <a:t> весну </a:t>
            </a:r>
            <a:r>
              <a:rPr lang="uk-UA" dirty="0" err="1" smtClean="0">
                <a:latin typeface="a_AlgeriusNr" pitchFamily="82" charset="-52"/>
              </a:rPr>
              <a:t>зустрічать</a:t>
            </a:r>
            <a:r>
              <a:rPr lang="uk-UA" dirty="0" smtClean="0">
                <a:latin typeface="a_AlgeriusNr" pitchFamily="82" charset="-52"/>
              </a:rPr>
              <a:t>.               </a:t>
            </a:r>
            <a:r>
              <a:rPr lang="uk-UA" sz="1400" dirty="0" smtClean="0">
                <a:latin typeface="a_AlgeriusNr" pitchFamily="82" charset="-52"/>
              </a:rPr>
              <a:t>(</a:t>
            </a:r>
            <a:r>
              <a:rPr lang="uk-UA" sz="1400" dirty="0" err="1" smtClean="0">
                <a:latin typeface="a_AlgeriusNr" pitchFamily="82" charset="-52"/>
              </a:rPr>
              <a:t>плескаєм</a:t>
            </a:r>
            <a:r>
              <a:rPr lang="uk-UA" sz="1400" dirty="0" smtClean="0">
                <a:latin typeface="a_AlgeriusNr" pitchFamily="82" charset="-52"/>
              </a:rPr>
              <a:t> в долоньки</a:t>
            </a:r>
            <a:r>
              <a:rPr lang="uk-UA" dirty="0" smtClean="0">
                <a:latin typeface="a_AlgeriusNr" pitchFamily="82" charset="-52"/>
              </a:rPr>
              <a:t>)</a:t>
            </a:r>
            <a:endParaRPr lang="ru-RU" dirty="0">
              <a:latin typeface="a_AlgeriusNr" pitchFamily="82" charset="-5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elitefon.ru_399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h_zBGKF32vs.jpg"/>
          <p:cNvPicPr>
            <a:picLocks noChangeAspect="1"/>
          </p:cNvPicPr>
          <p:nvPr/>
        </p:nvPicPr>
        <p:blipFill>
          <a:blip r:embed="rId3"/>
          <a:srcRect l="7306" t="20833" r="57361" b="56250"/>
          <a:stretch>
            <a:fillRect/>
          </a:stretch>
        </p:blipFill>
        <p:spPr>
          <a:xfrm>
            <a:off x="214282" y="642918"/>
            <a:ext cx="2857520" cy="26193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vesennie-javlenija-prirody-sezonnye-javlenija-v_4.jpg"/>
          <p:cNvPicPr>
            <a:picLocks noChangeAspect="1"/>
          </p:cNvPicPr>
          <p:nvPr/>
        </p:nvPicPr>
        <p:blipFill>
          <a:blip r:embed="rId4"/>
          <a:srcRect r="48370" b="25543"/>
          <a:stretch>
            <a:fillRect/>
          </a:stretch>
        </p:blipFill>
        <p:spPr>
          <a:xfrm>
            <a:off x="4786314" y="3643314"/>
            <a:ext cx="2889670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D:\Документы\Мамине\Мои рисунки1\1330002826_0009-011-Sosulki-i-snezhinki-KHOLODNY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15074" y="785794"/>
            <a:ext cx="2357454" cy="25320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4342935_1.jpg"/>
          <p:cNvPicPr>
            <a:picLocks noChangeAspect="1"/>
          </p:cNvPicPr>
          <p:nvPr/>
        </p:nvPicPr>
        <p:blipFill>
          <a:blip r:embed="rId6"/>
          <a:srcRect l="33347" t="74390" r="50000"/>
          <a:stretch>
            <a:fillRect/>
          </a:stretch>
        </p:blipFill>
        <p:spPr>
          <a:xfrm rot="5400000">
            <a:off x="1390075" y="3467653"/>
            <a:ext cx="2577638" cy="27860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>
            <a:off x="3357554" y="1500174"/>
            <a:ext cx="27662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dirty="0" smtClean="0">
                <a:latin typeface="a_AlgeriusNr" pitchFamily="82" charset="-52"/>
              </a:rPr>
              <a:t>Гра </a:t>
            </a:r>
            <a:r>
              <a:rPr lang="uk-UA" sz="2800" dirty="0" err="1" smtClean="0">
                <a:latin typeface="a_AlgeriusNr" pitchFamily="82" charset="-52"/>
              </a:rPr>
              <a:t>“Що</a:t>
            </a:r>
            <a:r>
              <a:rPr lang="uk-UA" sz="2800" dirty="0" smtClean="0">
                <a:latin typeface="a_AlgeriusNr" pitchFamily="82" charset="-52"/>
              </a:rPr>
              <a:t> зайве?</a:t>
            </a:r>
            <a:endParaRPr lang="ru-RU" sz="2800" dirty="0">
              <a:latin typeface="a_AlgeriusNr" pitchFamily="82" charset="-5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elitefon.ru_399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4342935_1.jpg"/>
          <p:cNvPicPr>
            <a:picLocks noChangeAspect="1"/>
          </p:cNvPicPr>
          <p:nvPr/>
        </p:nvPicPr>
        <p:blipFill>
          <a:blip r:embed="rId3"/>
          <a:srcRect l="67143" t="74390" r="15714"/>
          <a:stretch>
            <a:fillRect/>
          </a:stretch>
        </p:blipFill>
        <p:spPr>
          <a:xfrm rot="5400000">
            <a:off x="1210822" y="503634"/>
            <a:ext cx="2714646" cy="28503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4342935_1.jpg"/>
          <p:cNvPicPr>
            <a:picLocks noChangeAspect="1"/>
          </p:cNvPicPr>
          <p:nvPr/>
        </p:nvPicPr>
        <p:blipFill>
          <a:blip r:embed="rId3"/>
          <a:srcRect l="50000" t="74390" r="32857"/>
          <a:stretch>
            <a:fillRect/>
          </a:stretch>
        </p:blipFill>
        <p:spPr>
          <a:xfrm rot="5400000">
            <a:off x="1144741" y="3498673"/>
            <a:ext cx="2928958" cy="30753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4342935_1.jpg"/>
          <p:cNvPicPr>
            <a:picLocks noChangeAspect="1"/>
          </p:cNvPicPr>
          <p:nvPr/>
        </p:nvPicPr>
        <p:blipFill>
          <a:blip r:embed="rId3"/>
          <a:srcRect l="50000" r="32857" b="75915"/>
          <a:stretch>
            <a:fillRect/>
          </a:stretch>
        </p:blipFill>
        <p:spPr>
          <a:xfrm>
            <a:off x="5125850" y="589134"/>
            <a:ext cx="2875856" cy="28398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4342935_1.jpg"/>
          <p:cNvPicPr>
            <a:picLocks noChangeAspect="1"/>
          </p:cNvPicPr>
          <p:nvPr/>
        </p:nvPicPr>
        <p:blipFill>
          <a:blip r:embed="rId3"/>
          <a:srcRect l="84286" t="24085" b="51524"/>
          <a:stretch>
            <a:fillRect/>
          </a:stretch>
        </p:blipFill>
        <p:spPr>
          <a:xfrm rot="5400000">
            <a:off x="5163021" y="3552359"/>
            <a:ext cx="2857520" cy="3039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elitefon.ru_399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604" name="Picture 4" descr="Похожее изображени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14290"/>
            <a:ext cx="8728425" cy="60007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857224" y="6286520"/>
            <a:ext cx="6012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>
                <a:latin typeface="a_AlgeriusNr" pitchFamily="82" charset="-52"/>
              </a:rPr>
              <a:t>Що  відбуваються з тваринами з приходом весни?</a:t>
            </a:r>
            <a:endParaRPr lang="ru-RU" dirty="0">
              <a:latin typeface="a_AlgeriusNr" pitchFamily="82" charset="-5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elitefon.ru_399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14612" y="428604"/>
            <a:ext cx="32296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dirty="0" smtClean="0">
                <a:solidFill>
                  <a:srgbClr val="FF3399"/>
                </a:solidFill>
                <a:latin typeface="a_AlgeriusNr" pitchFamily="82" charset="-52"/>
              </a:rPr>
              <a:t>Відгадай загадки</a:t>
            </a:r>
            <a:endParaRPr lang="ru-RU" sz="2800" dirty="0">
              <a:solidFill>
                <a:srgbClr val="FF3399"/>
              </a:solidFill>
              <a:latin typeface="a_AlgeriusNr" pitchFamily="82" charset="-52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114298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r>
              <a:rPr lang="ru-RU" dirty="0" err="1" smtClean="0">
                <a:latin typeface="a_AlgeriusNr" pitchFamily="82" charset="-52"/>
              </a:rPr>
              <a:t>Хоч</a:t>
            </a:r>
            <a:r>
              <a:rPr lang="ru-RU" dirty="0" smtClean="0">
                <a:latin typeface="a_AlgeriusNr" pitchFamily="82" charset="-52"/>
              </a:rPr>
              <a:t> не море </a:t>
            </a:r>
            <a:r>
              <a:rPr lang="ru-RU" dirty="0" err="1" smtClean="0">
                <a:latin typeface="a_AlgeriusNr" pitchFamily="82" charset="-52"/>
              </a:rPr>
              <a:t>він</a:t>
            </a:r>
            <a:r>
              <a:rPr lang="ru-RU" dirty="0" smtClean="0">
                <a:latin typeface="a_AlgeriusNr" pitchFamily="82" charset="-52"/>
              </a:rPr>
              <a:t>, не </a:t>
            </a:r>
            <a:r>
              <a:rPr lang="ru-RU" dirty="0" err="1" smtClean="0">
                <a:latin typeface="a_AlgeriusNr" pitchFamily="82" charset="-52"/>
              </a:rPr>
              <a:t>річка</a:t>
            </a:r>
            <a:r>
              <a:rPr lang="ru-RU" dirty="0" smtClean="0">
                <a:latin typeface="a_AlgeriusNr" pitchFamily="82" charset="-52"/>
              </a:rPr>
              <a:t>,</a:t>
            </a:r>
          </a:p>
          <a:p>
            <a:pPr fontAlgn="base"/>
            <a:r>
              <a:rPr lang="ru-RU" dirty="0" smtClean="0">
                <a:latin typeface="a_AlgeriusNr" pitchFamily="82" charset="-52"/>
              </a:rPr>
              <a:t>Але в </a:t>
            </a:r>
            <a:r>
              <a:rPr lang="ru-RU" dirty="0" err="1" smtClean="0">
                <a:latin typeface="a_AlgeriusNr" pitchFamily="82" charset="-52"/>
              </a:rPr>
              <a:t>ньому</a:t>
            </a:r>
            <a:r>
              <a:rPr lang="ru-RU" dirty="0" smtClean="0">
                <a:latin typeface="a_AlgeriusNr" pitchFamily="82" charset="-52"/>
              </a:rPr>
              <a:t> </a:t>
            </a:r>
            <a:r>
              <a:rPr lang="ru-RU" dirty="0" err="1" smtClean="0">
                <a:latin typeface="a_AlgeriusNr" pitchFamily="82" charset="-52"/>
              </a:rPr>
              <a:t>теж</a:t>
            </a:r>
            <a:r>
              <a:rPr lang="ru-RU" dirty="0" smtClean="0">
                <a:latin typeface="a_AlgeriusNr" pitchFamily="82" charset="-52"/>
              </a:rPr>
              <a:t> водичка.</a:t>
            </a:r>
          </a:p>
          <a:p>
            <a:pPr fontAlgn="base"/>
            <a:r>
              <a:rPr lang="ru-RU" dirty="0" err="1" smtClean="0">
                <a:latin typeface="a_AlgeriusNr" pitchFamily="82" charset="-52"/>
              </a:rPr>
              <a:t>Він</a:t>
            </a:r>
            <a:r>
              <a:rPr lang="ru-RU" dirty="0" smtClean="0">
                <a:latin typeface="a_AlgeriusNr" pitchFamily="82" charset="-52"/>
              </a:rPr>
              <a:t> </a:t>
            </a:r>
            <a:r>
              <a:rPr lang="ru-RU" dirty="0" err="1" smtClean="0">
                <a:latin typeface="a_AlgeriusNr" pitchFamily="82" charset="-52"/>
              </a:rPr>
              <a:t>біжить</a:t>
            </a:r>
            <a:r>
              <a:rPr lang="ru-RU" dirty="0" smtClean="0">
                <a:latin typeface="a_AlgeriusNr" pitchFamily="82" charset="-52"/>
              </a:rPr>
              <a:t> через </a:t>
            </a:r>
            <a:r>
              <a:rPr lang="ru-RU" dirty="0" err="1" smtClean="0">
                <a:latin typeface="a_AlgeriusNr" pitchFamily="82" charset="-52"/>
              </a:rPr>
              <a:t>лісок</a:t>
            </a:r>
            <a:r>
              <a:rPr lang="ru-RU" dirty="0" smtClean="0">
                <a:latin typeface="a_AlgeriusNr" pitchFamily="82" charset="-52"/>
              </a:rPr>
              <a:t>.</a:t>
            </a:r>
          </a:p>
          <a:p>
            <a:pPr fontAlgn="base"/>
            <a:r>
              <a:rPr lang="ru-RU" dirty="0" err="1" smtClean="0">
                <a:latin typeface="a_AlgeriusNr" pitchFamily="82" charset="-52"/>
              </a:rPr>
              <a:t>Називається</a:t>
            </a:r>
            <a:r>
              <a:rPr lang="ru-RU" dirty="0" smtClean="0">
                <a:latin typeface="a_AlgeriusNr" pitchFamily="82" charset="-52"/>
              </a:rPr>
              <a:t>... (</a:t>
            </a:r>
            <a:r>
              <a:rPr lang="ru-RU" dirty="0" err="1" smtClean="0">
                <a:latin typeface="a_AlgeriusNr" pitchFamily="82" charset="-52"/>
              </a:rPr>
              <a:t>струмок</a:t>
            </a:r>
            <a:r>
              <a:rPr lang="ru-RU" dirty="0" smtClean="0">
                <a:latin typeface="a_AlgeriusNr" pitchFamily="82" charset="-52"/>
              </a:rPr>
              <a:t>).</a:t>
            </a:r>
            <a:endParaRPr lang="ru-RU" dirty="0">
              <a:latin typeface="a_AlgeriusNr" pitchFamily="82" charset="-52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00562" y="2571744"/>
            <a:ext cx="435770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dirty="0" err="1" smtClean="0">
                <a:latin typeface="a_AlgeriusNr" pitchFamily="82" charset="-52"/>
              </a:rPr>
              <a:t>Рано-вранці</a:t>
            </a:r>
            <a:r>
              <a:rPr lang="ru-RU" dirty="0" smtClean="0">
                <a:latin typeface="a_AlgeriusNr" pitchFamily="82" charset="-52"/>
              </a:rPr>
              <a:t> </a:t>
            </a:r>
            <a:r>
              <a:rPr lang="ru-RU" dirty="0" err="1" smtClean="0">
                <a:latin typeface="a_AlgeriusNr" pitchFamily="82" charset="-52"/>
              </a:rPr>
              <a:t>прокидається</a:t>
            </a:r>
            <a:r>
              <a:rPr lang="ru-RU" dirty="0" smtClean="0">
                <a:latin typeface="a_AlgeriusNr" pitchFamily="82" charset="-52"/>
              </a:rPr>
              <a:t>, </a:t>
            </a:r>
            <a:r>
              <a:rPr lang="ru-RU" dirty="0" err="1" smtClean="0">
                <a:latin typeface="a_AlgeriusNr" pitchFamily="82" charset="-52"/>
              </a:rPr>
              <a:t>встає</a:t>
            </a:r>
            <a:r>
              <a:rPr lang="ru-RU" dirty="0" smtClean="0">
                <a:latin typeface="a_AlgeriusNr" pitchFamily="82" charset="-52"/>
              </a:rPr>
              <a:t>. </a:t>
            </a:r>
          </a:p>
          <a:p>
            <a:pPr fontAlgn="base"/>
            <a:r>
              <a:rPr lang="ru-RU" dirty="0" err="1" smtClean="0">
                <a:latin typeface="a_AlgeriusNr" pitchFamily="82" charset="-52"/>
              </a:rPr>
              <a:t>Розсипає</a:t>
            </a:r>
            <a:r>
              <a:rPr lang="ru-RU" dirty="0" smtClean="0">
                <a:latin typeface="a_AlgeriusNr" pitchFamily="82" charset="-52"/>
              </a:rPr>
              <a:t> </a:t>
            </a:r>
            <a:r>
              <a:rPr lang="ru-RU" dirty="0" err="1" smtClean="0">
                <a:latin typeface="a_AlgeriusNr" pitchFamily="82" charset="-52"/>
              </a:rPr>
              <a:t>скрізь</a:t>
            </a:r>
            <a:r>
              <a:rPr lang="ru-RU" dirty="0" smtClean="0">
                <a:latin typeface="a_AlgeriusNr" pitchFamily="82" charset="-52"/>
              </a:rPr>
              <a:t> </a:t>
            </a:r>
            <a:r>
              <a:rPr lang="ru-RU" dirty="0" err="1" smtClean="0">
                <a:latin typeface="a_AlgeriusNr" pitchFamily="82" charset="-52"/>
              </a:rPr>
              <a:t>проміннячко</a:t>
            </a:r>
            <a:r>
              <a:rPr lang="ru-RU" dirty="0" smtClean="0">
                <a:latin typeface="a_AlgeriusNr" pitchFamily="82" charset="-52"/>
              </a:rPr>
              <a:t> </a:t>
            </a:r>
            <a:r>
              <a:rPr lang="ru-RU" dirty="0" err="1" smtClean="0">
                <a:latin typeface="a_AlgeriusNr" pitchFamily="82" charset="-52"/>
              </a:rPr>
              <a:t>своє</a:t>
            </a:r>
            <a:r>
              <a:rPr lang="ru-RU" dirty="0" smtClean="0">
                <a:latin typeface="a_AlgeriusNr" pitchFamily="82" charset="-52"/>
              </a:rPr>
              <a:t>. </a:t>
            </a:r>
          </a:p>
          <a:p>
            <a:pPr fontAlgn="base"/>
            <a:r>
              <a:rPr lang="ru-RU" dirty="0" err="1" smtClean="0">
                <a:latin typeface="a_AlgeriusNr" pitchFamily="82" charset="-52"/>
              </a:rPr>
              <a:t>Огляда</a:t>
            </a:r>
            <a:r>
              <a:rPr lang="ru-RU" dirty="0" smtClean="0">
                <a:latin typeface="a_AlgeriusNr" pitchFamily="82" charset="-52"/>
              </a:rPr>
              <a:t> </a:t>
            </a:r>
            <a:r>
              <a:rPr lang="ru-RU" dirty="0" err="1" smtClean="0">
                <a:latin typeface="a_AlgeriusNr" pitchFamily="82" charset="-52"/>
              </a:rPr>
              <a:t>природоньку</a:t>
            </a:r>
            <a:r>
              <a:rPr lang="ru-RU" dirty="0" smtClean="0">
                <a:latin typeface="a_AlgeriusNr" pitchFamily="82" charset="-52"/>
              </a:rPr>
              <a:t>, </a:t>
            </a:r>
            <a:r>
              <a:rPr lang="ru-RU" dirty="0" err="1" smtClean="0">
                <a:latin typeface="a_AlgeriusNr" pitchFamily="82" charset="-52"/>
              </a:rPr>
              <a:t>зігріва</a:t>
            </a:r>
            <a:r>
              <a:rPr lang="ru-RU" dirty="0" smtClean="0">
                <a:latin typeface="a_AlgeriusNr" pitchFamily="82" charset="-52"/>
              </a:rPr>
              <a:t>, </a:t>
            </a:r>
          </a:p>
          <a:p>
            <a:pPr fontAlgn="base"/>
            <a:r>
              <a:rPr lang="ru-RU" dirty="0" smtClean="0">
                <a:latin typeface="a_AlgeriusNr" pitchFamily="82" charset="-52"/>
              </a:rPr>
              <a:t>А </a:t>
            </a:r>
            <a:r>
              <a:rPr lang="ru-RU" dirty="0" err="1" smtClean="0">
                <a:latin typeface="a_AlgeriusNr" pitchFamily="82" charset="-52"/>
              </a:rPr>
              <a:t>надвечір</a:t>
            </a:r>
            <a:r>
              <a:rPr lang="ru-RU" dirty="0" smtClean="0">
                <a:latin typeface="a_AlgeriusNr" pitchFamily="82" charset="-52"/>
              </a:rPr>
              <a:t> </a:t>
            </a:r>
            <a:r>
              <a:rPr lang="ru-RU" dirty="0" err="1" smtClean="0">
                <a:latin typeface="a_AlgeriusNr" pitchFamily="82" charset="-52"/>
              </a:rPr>
              <a:t>спатоньки</a:t>
            </a:r>
            <a:r>
              <a:rPr lang="ru-RU" dirty="0" smtClean="0">
                <a:latin typeface="a_AlgeriusNr" pitchFamily="82" charset="-52"/>
              </a:rPr>
              <a:t> </a:t>
            </a:r>
            <a:r>
              <a:rPr lang="ru-RU" dirty="0" err="1" smtClean="0">
                <a:latin typeface="a_AlgeriusNr" pitchFamily="82" charset="-52"/>
              </a:rPr>
              <a:t>знов</a:t>
            </a:r>
            <a:r>
              <a:rPr lang="ru-RU" dirty="0" smtClean="0">
                <a:latin typeface="a_AlgeriusNr" pitchFamily="82" charset="-52"/>
              </a:rPr>
              <a:t> </a:t>
            </a:r>
            <a:r>
              <a:rPr lang="ru-RU" dirty="0" err="1" smtClean="0">
                <a:latin typeface="a_AlgeriusNr" pitchFamily="82" charset="-52"/>
              </a:rPr>
              <a:t>ляга</a:t>
            </a:r>
            <a:r>
              <a:rPr lang="ru-RU" dirty="0" smtClean="0">
                <a:latin typeface="a_AlgeriusNr" pitchFamily="82" charset="-52"/>
              </a:rPr>
              <a:t>. (</a:t>
            </a:r>
            <a:r>
              <a:rPr lang="ru-RU" dirty="0" err="1" smtClean="0">
                <a:latin typeface="a_AlgeriusNr" pitchFamily="82" charset="-52"/>
              </a:rPr>
              <a:t>сонце</a:t>
            </a:r>
            <a:r>
              <a:rPr lang="ru-RU" dirty="0" smtClean="0">
                <a:latin typeface="a_AlgeriusNr" pitchFamily="82" charset="-52"/>
              </a:rPr>
              <a:t>)</a:t>
            </a:r>
            <a:endParaRPr lang="en-US" dirty="0">
              <a:latin typeface="a_AlgeriusNr" pitchFamily="82" charset="-52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3714752"/>
            <a:ext cx="321467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latin typeface="a_AlgeriusNr" pitchFamily="82" charset="-52"/>
              </a:rPr>
              <a:t>Уночі</a:t>
            </a:r>
            <a:r>
              <a:rPr lang="ru-RU" dirty="0" smtClean="0">
                <a:latin typeface="a_AlgeriusNr" pitchFamily="82" charset="-52"/>
              </a:rPr>
              <a:t> </a:t>
            </a:r>
            <a:r>
              <a:rPr lang="ru-RU" dirty="0" err="1" smtClean="0">
                <a:latin typeface="a_AlgeriusNr" pitchFamily="82" charset="-52"/>
              </a:rPr>
              <a:t>понад</a:t>
            </a:r>
            <a:r>
              <a:rPr lang="ru-RU" dirty="0" smtClean="0">
                <a:latin typeface="a_AlgeriusNr" pitchFamily="82" charset="-52"/>
              </a:rPr>
              <a:t> водою</a:t>
            </a:r>
            <a:br>
              <a:rPr lang="ru-RU" dirty="0" smtClean="0">
                <a:latin typeface="a_AlgeriusNr" pitchFamily="82" charset="-52"/>
              </a:rPr>
            </a:br>
            <a:r>
              <a:rPr lang="ru-RU" dirty="0" err="1" smtClean="0">
                <a:latin typeface="a_AlgeriusNr" pitchFamily="82" charset="-52"/>
              </a:rPr>
              <a:t>Білий</a:t>
            </a:r>
            <a:r>
              <a:rPr lang="ru-RU" dirty="0" smtClean="0">
                <a:latin typeface="a_AlgeriusNr" pitchFamily="82" charset="-52"/>
              </a:rPr>
              <a:t> </a:t>
            </a:r>
            <a:r>
              <a:rPr lang="ru-RU" dirty="0" err="1" smtClean="0">
                <a:latin typeface="a_AlgeriusNr" pitchFamily="82" charset="-52"/>
              </a:rPr>
              <a:t>дим</a:t>
            </a:r>
            <a:r>
              <a:rPr lang="ru-RU" dirty="0" smtClean="0">
                <a:latin typeface="a_AlgeriusNr" pitchFamily="82" charset="-52"/>
              </a:rPr>
              <a:t> </a:t>
            </a:r>
            <a:r>
              <a:rPr lang="ru-RU" dirty="0" err="1" smtClean="0">
                <a:latin typeface="a_AlgeriusNr" pitchFamily="82" charset="-52"/>
              </a:rPr>
              <a:t>пливе</a:t>
            </a:r>
            <a:r>
              <a:rPr lang="ru-RU" dirty="0" smtClean="0">
                <a:latin typeface="a_AlgeriusNr" pitchFamily="82" charset="-52"/>
              </a:rPr>
              <a:t> </a:t>
            </a:r>
            <a:r>
              <a:rPr lang="ru-RU" dirty="0" err="1" smtClean="0">
                <a:latin typeface="a_AlgeriusNr" pitchFamily="82" charset="-52"/>
              </a:rPr>
              <a:t>рікою</a:t>
            </a:r>
            <a:r>
              <a:rPr lang="ru-RU" dirty="0" smtClean="0">
                <a:latin typeface="a_AlgeriusNr" pitchFamily="82" charset="-52"/>
              </a:rPr>
              <a:t>.</a:t>
            </a:r>
            <a:br>
              <a:rPr lang="ru-RU" dirty="0" smtClean="0">
                <a:latin typeface="a_AlgeriusNr" pitchFamily="82" charset="-52"/>
              </a:rPr>
            </a:br>
            <a:r>
              <a:rPr lang="ru-RU" dirty="0" err="1" smtClean="0">
                <a:latin typeface="a_AlgeriusNr" pitchFamily="82" charset="-52"/>
              </a:rPr>
              <a:t>Тільки</a:t>
            </a:r>
            <a:r>
              <a:rPr lang="ru-RU" dirty="0" smtClean="0">
                <a:latin typeface="a_AlgeriusNr" pitchFamily="82" charset="-52"/>
              </a:rPr>
              <a:t> </a:t>
            </a:r>
            <a:r>
              <a:rPr lang="ru-RU" dirty="0" err="1" smtClean="0">
                <a:latin typeface="a_AlgeriusNr" pitchFamily="82" charset="-52"/>
              </a:rPr>
              <a:t>сонечко</a:t>
            </a:r>
            <a:r>
              <a:rPr lang="ru-RU" dirty="0" smtClean="0">
                <a:latin typeface="a_AlgeriusNr" pitchFamily="82" charset="-52"/>
              </a:rPr>
              <a:t> </a:t>
            </a:r>
            <a:r>
              <a:rPr lang="ru-RU" dirty="0" err="1" smtClean="0">
                <a:latin typeface="a_AlgeriusNr" pitchFamily="82" charset="-52"/>
              </a:rPr>
              <a:t>засяє</a:t>
            </a:r>
            <a:r>
              <a:rPr lang="ru-RU" dirty="0" smtClean="0">
                <a:latin typeface="a_AlgeriusNr" pitchFamily="82" charset="-52"/>
              </a:rPr>
              <a:t> – </a:t>
            </a:r>
            <a:br>
              <a:rPr lang="ru-RU" dirty="0" smtClean="0">
                <a:latin typeface="a_AlgeriusNr" pitchFamily="82" charset="-52"/>
              </a:rPr>
            </a:br>
            <a:r>
              <a:rPr lang="ru-RU" dirty="0" err="1" smtClean="0">
                <a:latin typeface="a_AlgeriusNr" pitchFamily="82" charset="-52"/>
              </a:rPr>
              <a:t>Білий</a:t>
            </a:r>
            <a:r>
              <a:rPr lang="ru-RU" dirty="0" smtClean="0">
                <a:latin typeface="a_AlgeriusNr" pitchFamily="82" charset="-52"/>
              </a:rPr>
              <a:t> </a:t>
            </a:r>
            <a:r>
              <a:rPr lang="ru-RU" dirty="0" err="1" smtClean="0">
                <a:latin typeface="a_AlgeriusNr" pitchFamily="82" charset="-52"/>
              </a:rPr>
              <a:t>дим</a:t>
            </a:r>
            <a:r>
              <a:rPr lang="ru-RU" dirty="0" smtClean="0">
                <a:latin typeface="a_AlgeriusNr" pitchFamily="82" charset="-52"/>
              </a:rPr>
              <a:t> </a:t>
            </a:r>
            <a:r>
              <a:rPr lang="ru-RU" dirty="0" err="1" smtClean="0">
                <a:latin typeface="a_AlgeriusNr" pitchFamily="82" charset="-52"/>
              </a:rPr>
              <a:t>кудись</a:t>
            </a:r>
            <a:r>
              <a:rPr lang="ru-RU" dirty="0" smtClean="0">
                <a:latin typeface="a_AlgeriusNr" pitchFamily="82" charset="-52"/>
              </a:rPr>
              <a:t> </a:t>
            </a:r>
            <a:r>
              <a:rPr lang="ru-RU" dirty="0" err="1" smtClean="0">
                <a:latin typeface="a_AlgeriusNr" pitchFamily="82" charset="-52"/>
              </a:rPr>
              <a:t>тікає</a:t>
            </a:r>
            <a:r>
              <a:rPr lang="ru-RU" dirty="0" smtClean="0">
                <a:latin typeface="a_AlgeriusNr" pitchFamily="82" charset="-52"/>
              </a:rPr>
              <a:t>.</a:t>
            </a:r>
            <a:br>
              <a:rPr lang="ru-RU" dirty="0" smtClean="0">
                <a:latin typeface="a_AlgeriusNr" pitchFamily="82" charset="-52"/>
              </a:rPr>
            </a:br>
            <a:r>
              <a:rPr lang="ru-RU" dirty="0" smtClean="0">
                <a:latin typeface="a_AlgeriusNr" pitchFamily="82" charset="-52"/>
              </a:rPr>
              <a:t>(Туман)</a:t>
            </a:r>
            <a:endParaRPr lang="ru-RU" dirty="0">
              <a:latin typeface="a_AlgeriusNr" pitchFamily="82" charset="-52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14810" y="4714884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r>
              <a:rPr lang="ru-RU" dirty="0" err="1" smtClean="0">
                <a:latin typeface="a_AlgeriusNr" pitchFamily="82" charset="-52"/>
              </a:rPr>
              <a:t>Ще</a:t>
            </a:r>
            <a:r>
              <a:rPr lang="ru-RU" dirty="0" smtClean="0">
                <a:latin typeface="a_AlgeriusNr" pitchFamily="82" charset="-52"/>
              </a:rPr>
              <a:t> в </a:t>
            </a:r>
            <a:r>
              <a:rPr lang="ru-RU" dirty="0" err="1" smtClean="0">
                <a:latin typeface="a_AlgeriusNr" pitchFamily="82" charset="-52"/>
              </a:rPr>
              <a:t>долині</a:t>
            </a:r>
            <a:r>
              <a:rPr lang="ru-RU" dirty="0" smtClean="0">
                <a:latin typeface="a_AlgeriusNr" pitchFamily="82" charset="-52"/>
              </a:rPr>
              <a:t> </a:t>
            </a:r>
            <a:r>
              <a:rPr lang="ru-RU" dirty="0" err="1" smtClean="0">
                <a:latin typeface="a_AlgeriusNr" pitchFamily="82" charset="-52"/>
              </a:rPr>
              <a:t>сніг</a:t>
            </a:r>
            <a:r>
              <a:rPr lang="ru-RU" dirty="0" smtClean="0">
                <a:latin typeface="a_AlgeriusNr" pitchFamily="82" charset="-52"/>
              </a:rPr>
              <a:t> </a:t>
            </a:r>
            <a:r>
              <a:rPr lang="ru-RU" dirty="0" err="1" smtClean="0">
                <a:latin typeface="a_AlgeriusNr" pitchFamily="82" charset="-52"/>
              </a:rPr>
              <a:t>біліє</a:t>
            </a:r>
            <a:r>
              <a:rPr lang="ru-RU" dirty="0" smtClean="0">
                <a:latin typeface="a_AlgeriusNr" pitchFamily="82" charset="-52"/>
              </a:rPr>
              <a:t>, </a:t>
            </a:r>
          </a:p>
          <a:p>
            <a:pPr fontAlgn="base"/>
            <a:r>
              <a:rPr lang="ru-RU" dirty="0" smtClean="0">
                <a:latin typeface="a_AlgeriusNr" pitchFamily="82" charset="-52"/>
              </a:rPr>
              <a:t>Юна ж </a:t>
            </a:r>
            <a:r>
              <a:rPr lang="ru-RU" dirty="0" err="1" smtClean="0">
                <a:latin typeface="a_AlgeriusNr" pitchFamily="82" charset="-52"/>
              </a:rPr>
              <a:t>квіточка</a:t>
            </a:r>
            <a:r>
              <a:rPr lang="ru-RU" dirty="0" smtClean="0">
                <a:latin typeface="a_AlgeriusNr" pitchFamily="82" charset="-52"/>
              </a:rPr>
              <a:t> </a:t>
            </a:r>
            <a:r>
              <a:rPr lang="ru-RU" dirty="0" err="1" smtClean="0">
                <a:latin typeface="a_AlgeriusNr" pitchFamily="82" charset="-52"/>
              </a:rPr>
              <a:t>синіє</a:t>
            </a:r>
            <a:r>
              <a:rPr lang="ru-RU" dirty="0" smtClean="0">
                <a:latin typeface="a_AlgeriusNr" pitchFamily="82" charset="-52"/>
              </a:rPr>
              <a:t>. </a:t>
            </a:r>
          </a:p>
          <a:p>
            <a:pPr fontAlgn="base"/>
            <a:r>
              <a:rPr lang="ru-RU" dirty="0" smtClean="0">
                <a:latin typeface="a_AlgeriusNr" pitchFamily="82" charset="-52"/>
              </a:rPr>
              <a:t>З </a:t>
            </a:r>
            <a:r>
              <a:rPr lang="ru-RU" dirty="0" err="1" smtClean="0">
                <a:latin typeface="a_AlgeriusNr" pitchFamily="82" charset="-52"/>
              </a:rPr>
              <a:t>проталини</a:t>
            </a:r>
            <a:r>
              <a:rPr lang="ru-RU" dirty="0" smtClean="0">
                <a:latin typeface="a_AlgeriusNr" pitchFamily="82" charset="-52"/>
              </a:rPr>
              <a:t> на </a:t>
            </a:r>
            <a:r>
              <a:rPr lang="ru-RU" dirty="0" err="1" smtClean="0">
                <a:latin typeface="a_AlgeriusNr" pitchFamily="82" charset="-52"/>
              </a:rPr>
              <a:t>горбочку</a:t>
            </a:r>
            <a:r>
              <a:rPr lang="ru-RU" dirty="0" smtClean="0">
                <a:latin typeface="a_AlgeriusNr" pitchFamily="82" charset="-52"/>
              </a:rPr>
              <a:t> </a:t>
            </a:r>
          </a:p>
          <a:p>
            <a:pPr fontAlgn="base"/>
            <a:r>
              <a:rPr lang="ru-RU" dirty="0" smtClean="0">
                <a:latin typeface="a_AlgeriusNr" pitchFamily="82" charset="-52"/>
              </a:rPr>
              <a:t>Визира </a:t>
            </a:r>
            <a:r>
              <a:rPr lang="ru-RU" dirty="0" err="1" smtClean="0">
                <a:latin typeface="a_AlgeriusNr" pitchFamily="82" charset="-52"/>
              </a:rPr>
              <a:t>блакитне</a:t>
            </a:r>
            <a:r>
              <a:rPr lang="ru-RU" dirty="0" smtClean="0">
                <a:latin typeface="a_AlgeriusNr" pitchFamily="82" charset="-52"/>
              </a:rPr>
              <a:t> очко. </a:t>
            </a:r>
          </a:p>
          <a:p>
            <a:pPr fontAlgn="base"/>
            <a:r>
              <a:rPr lang="ru-RU" dirty="0" smtClean="0">
                <a:latin typeface="a_AlgeriusNr" pitchFamily="82" charset="-52"/>
              </a:rPr>
              <a:t>Як </a:t>
            </a:r>
            <a:r>
              <a:rPr lang="ru-RU" dirty="0" err="1" smtClean="0">
                <a:latin typeface="a_AlgeriusNr" pitchFamily="82" charset="-52"/>
              </a:rPr>
              <a:t>розкрилася</a:t>
            </a:r>
            <a:r>
              <a:rPr lang="ru-RU" dirty="0" smtClean="0">
                <a:latin typeface="a_AlgeriusNr" pitchFamily="82" charset="-52"/>
              </a:rPr>
              <a:t> вона — </a:t>
            </a:r>
          </a:p>
          <a:p>
            <a:pPr fontAlgn="base"/>
            <a:r>
              <a:rPr lang="ru-RU" dirty="0" smtClean="0">
                <a:latin typeface="a_AlgeriusNr" pitchFamily="82" charset="-52"/>
              </a:rPr>
              <a:t>Значить, </a:t>
            </a:r>
            <a:r>
              <a:rPr lang="ru-RU" dirty="0" err="1" smtClean="0">
                <a:latin typeface="a_AlgeriusNr" pitchFamily="82" charset="-52"/>
              </a:rPr>
              <a:t>вже</a:t>
            </a:r>
            <a:r>
              <a:rPr lang="ru-RU" dirty="0" smtClean="0">
                <a:latin typeface="a_AlgeriusNr" pitchFamily="82" charset="-52"/>
              </a:rPr>
              <a:t> </a:t>
            </a:r>
            <a:r>
              <a:rPr lang="ru-RU" dirty="0" err="1" smtClean="0">
                <a:latin typeface="a_AlgeriusNr" pitchFamily="82" charset="-52"/>
              </a:rPr>
              <a:t>прийшла</a:t>
            </a:r>
            <a:r>
              <a:rPr lang="ru-RU" dirty="0" smtClean="0">
                <a:latin typeface="a_AlgeriusNr" pitchFamily="82" charset="-52"/>
              </a:rPr>
              <a:t> весна.</a:t>
            </a:r>
            <a:endParaRPr lang="en-US" dirty="0">
              <a:latin typeface="a_AlgeriusNr" pitchFamily="82" charset="-52"/>
            </a:endParaRPr>
          </a:p>
        </p:txBody>
      </p:sp>
      <p:pic>
        <p:nvPicPr>
          <p:cNvPr id="7170" name="Picture 2" descr="Похожее изображени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9805" y="3929066"/>
            <a:ext cx="1584195" cy="2571744"/>
          </a:xfrm>
          <a:prstGeom prst="rect">
            <a:avLst/>
          </a:prstGeom>
          <a:noFill/>
        </p:spPr>
      </p:pic>
      <p:pic>
        <p:nvPicPr>
          <p:cNvPr id="7172" name="Picture 4" descr="Похожее изображение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0760" y="214290"/>
            <a:ext cx="2551342" cy="2214546"/>
          </a:xfrm>
          <a:prstGeom prst="rect">
            <a:avLst/>
          </a:prstGeom>
          <a:noFill/>
        </p:spPr>
      </p:pic>
      <p:pic>
        <p:nvPicPr>
          <p:cNvPr id="7174" name="Picture 6" descr="Картинки по запросу струмок"/>
          <p:cNvPicPr>
            <a:picLocks noChangeAspect="1" noChangeArrowheads="1"/>
          </p:cNvPicPr>
          <p:nvPr/>
        </p:nvPicPr>
        <p:blipFill>
          <a:blip r:embed="rId5"/>
          <a:srcRect l="41853" t="42857" r="33492"/>
          <a:stretch>
            <a:fillRect/>
          </a:stretch>
        </p:blipFill>
        <p:spPr bwMode="auto">
          <a:xfrm>
            <a:off x="3286116" y="1013634"/>
            <a:ext cx="1357322" cy="24576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176" name="AutoShape 8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78" name="AutoShape 10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80" name="AutoShape 12" descr="Картинки по запросу туман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" name="Рисунок 15" descr="schrades111000002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85852" y="4857760"/>
            <a:ext cx="2214578" cy="17927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elitefon.ru_399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57290" y="1000108"/>
            <a:ext cx="429188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AutoNum type="arabicPeriod"/>
            </a:pPr>
            <a:r>
              <a:rPr lang="uk-UA" sz="2800" dirty="0" smtClean="0">
                <a:latin typeface="a_AlgeriusNr" pitchFamily="82" charset="-52"/>
              </a:rPr>
              <a:t>Гра </a:t>
            </a:r>
            <a:r>
              <a:rPr lang="uk-UA" sz="2800" dirty="0" err="1" smtClean="0">
                <a:latin typeface="a_AlgeriusNr" pitchFamily="82" charset="-52"/>
              </a:rPr>
              <a:t>“Який</a:t>
            </a:r>
            <a:r>
              <a:rPr lang="uk-UA" sz="2800" dirty="0" smtClean="0">
                <a:latin typeface="a_AlgeriusNr" pitchFamily="82" charset="-52"/>
              </a:rPr>
              <a:t>, яка, яке?”</a:t>
            </a:r>
          </a:p>
          <a:p>
            <a:pPr marL="514350" indent="-514350">
              <a:buAutoNum type="arabicPeriod"/>
            </a:pPr>
            <a:r>
              <a:rPr lang="uk-UA" sz="2800" dirty="0" smtClean="0">
                <a:latin typeface="a_AlgeriusNr" pitchFamily="82" charset="-52"/>
              </a:rPr>
              <a:t>Гра “ </a:t>
            </a:r>
            <a:r>
              <a:rPr lang="uk-UA" sz="2800" dirty="0" err="1" smtClean="0">
                <a:latin typeface="a_AlgeriusNr" pitchFamily="82" charset="-52"/>
              </a:rPr>
              <a:t>Порахуй”</a:t>
            </a:r>
            <a:endParaRPr lang="uk-UA" sz="2800" dirty="0" smtClean="0">
              <a:latin typeface="a_AlgeriusNr" pitchFamily="82" charset="-52"/>
            </a:endParaRPr>
          </a:p>
          <a:p>
            <a:pPr marL="514350" indent="-514350">
              <a:buAutoNum type="arabicPeriod"/>
            </a:pPr>
            <a:r>
              <a:rPr lang="uk-UA" sz="2800" dirty="0" smtClean="0">
                <a:latin typeface="a_AlgeriusNr" pitchFamily="82" charset="-52"/>
              </a:rPr>
              <a:t>Гра </a:t>
            </a:r>
            <a:r>
              <a:rPr lang="uk-UA" sz="2800" dirty="0" err="1" smtClean="0">
                <a:latin typeface="a_AlgeriusNr" pitchFamily="82" charset="-52"/>
              </a:rPr>
              <a:t>“Назви</a:t>
            </a:r>
            <a:r>
              <a:rPr lang="uk-UA" sz="2800" dirty="0" smtClean="0">
                <a:latin typeface="a_AlgeriusNr" pitchFamily="82" charset="-52"/>
              </a:rPr>
              <a:t> </a:t>
            </a:r>
            <a:r>
              <a:rPr lang="uk-UA" sz="2800" dirty="0" err="1" smtClean="0">
                <a:latin typeface="a_AlgeriusNr" pitchFamily="82" charset="-52"/>
              </a:rPr>
              <a:t>лагідно”</a:t>
            </a:r>
            <a:endParaRPr lang="uk-UA" sz="2800" dirty="0" smtClean="0">
              <a:latin typeface="a_AlgeriusNr" pitchFamily="82" charset="-52"/>
            </a:endParaRPr>
          </a:p>
        </p:txBody>
      </p:sp>
      <p:pic>
        <p:nvPicPr>
          <p:cNvPr id="6" name="Picture 6" descr="Картинки по запросу струмок"/>
          <p:cNvPicPr>
            <a:picLocks noChangeAspect="1" noChangeArrowheads="1"/>
          </p:cNvPicPr>
          <p:nvPr/>
        </p:nvPicPr>
        <p:blipFill>
          <a:blip r:embed="rId3"/>
          <a:srcRect l="41853" t="42857" r="33492"/>
          <a:stretch>
            <a:fillRect/>
          </a:stretch>
        </p:blipFill>
        <p:spPr bwMode="auto">
          <a:xfrm>
            <a:off x="357158" y="3071810"/>
            <a:ext cx="1357322" cy="24576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4" descr="Похожее изображение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71670" y="3286124"/>
            <a:ext cx="2551342" cy="2214546"/>
          </a:xfrm>
          <a:prstGeom prst="rect">
            <a:avLst/>
          </a:prstGeom>
          <a:noFill/>
        </p:spPr>
      </p:pic>
      <p:pic>
        <p:nvPicPr>
          <p:cNvPr id="8" name="Рисунок 7" descr="schrades11100000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7752" y="3643314"/>
            <a:ext cx="2214578" cy="17927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2" descr="Похожее изображение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86644" y="3143248"/>
            <a:ext cx="1584195" cy="2571744"/>
          </a:xfrm>
          <a:prstGeom prst="rect">
            <a:avLst/>
          </a:prstGeom>
          <a:noFill/>
        </p:spPr>
      </p:pic>
      <p:pic>
        <p:nvPicPr>
          <p:cNvPr id="10" name="Рисунок 9" descr="vesennie-javlenija-prirody-sezonnye-javlenija-v_4.jpg"/>
          <p:cNvPicPr>
            <a:picLocks noChangeAspect="1"/>
          </p:cNvPicPr>
          <p:nvPr/>
        </p:nvPicPr>
        <p:blipFill>
          <a:blip r:embed="rId7"/>
          <a:srcRect r="48370" b="25543"/>
          <a:stretch>
            <a:fillRect/>
          </a:stretch>
        </p:blipFill>
        <p:spPr>
          <a:xfrm>
            <a:off x="6000760" y="428604"/>
            <a:ext cx="2889670" cy="250033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</TotalTime>
  <Words>194</Words>
  <PresentationFormat>Экран (4:3)</PresentationFormat>
  <Paragraphs>39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Владимир</dc:creator>
  <cp:lastModifiedBy>Владимир</cp:lastModifiedBy>
  <cp:revision>33</cp:revision>
  <dcterms:created xsi:type="dcterms:W3CDTF">2017-03-09T15:55:39Z</dcterms:created>
  <dcterms:modified xsi:type="dcterms:W3CDTF">2017-03-28T16:03:07Z</dcterms:modified>
</cp:coreProperties>
</file>