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72" r:id="rId21"/>
    <p:sldId id="285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49384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для дітей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“Свійські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птахи”</a:t>
            </a:r>
            <a:endParaRPr lang="uk-UA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ped-kopilka.com.ua/upload/blogs/artikl018/14673_1021b3fd2324253ab2f1c10a0e74ce3f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562103" cy="521264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jlKMwELEq0A/UPASTUuaN_I/AAAAAAAAAn0/3pQm4TxtpyI/s1600/%25D1%25882.jpg"/>
          <p:cNvPicPr>
            <a:picLocks noChangeAspect="1" noChangeArrowheads="1"/>
          </p:cNvPicPr>
          <p:nvPr/>
        </p:nvPicPr>
        <p:blipFill>
          <a:blip r:embed="rId3" cstate="print"/>
          <a:srcRect l="58080"/>
          <a:stretch>
            <a:fillRect/>
          </a:stretch>
        </p:blipFill>
        <p:spPr bwMode="auto">
          <a:xfrm>
            <a:off x="1691679" y="1268760"/>
            <a:ext cx="605319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s://pp.vk.me/c625631/v625631889/2f1d5/IhOj8MJAQhk.jpg"/>
          <p:cNvPicPr>
            <a:picLocks noChangeAspect="1" noChangeArrowheads="1"/>
          </p:cNvPicPr>
          <p:nvPr/>
        </p:nvPicPr>
        <p:blipFill>
          <a:blip r:embed="rId4" cstate="print"/>
          <a:srcRect l="3952" t="4086" r="71410" b="60887"/>
          <a:stretch>
            <a:fillRect/>
          </a:stretch>
        </p:blipFill>
        <p:spPr bwMode="auto">
          <a:xfrm>
            <a:off x="4788024" y="3068960"/>
            <a:ext cx="10801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687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називається житло свійських птахів?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093296"/>
            <a:ext cx="301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Нові слова: курник, жердина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yroda.in.ua/wp-content/uploads/2008/05/9716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547872" cy="4320480"/>
          </a:xfrm>
          <a:prstGeom prst="rect">
            <a:avLst/>
          </a:prstGeom>
          <a:noFill/>
        </p:spPr>
      </p:pic>
      <p:pic>
        <p:nvPicPr>
          <p:cNvPr id="2052" name="Picture 4" descr="http://www.fotoparus.com/photogalery/animals/domestic_animals/5_2_Birds%20Ducks/slides/animal_isolated_Anas201106011943.jpg"/>
          <p:cNvPicPr>
            <a:picLocks noChangeAspect="1" noChangeArrowheads="1"/>
          </p:cNvPicPr>
          <p:nvPr/>
        </p:nvPicPr>
        <p:blipFill>
          <a:blip r:embed="rId4" cstate="print"/>
          <a:srcRect l="16054" t="6600" r="7690" b="8064"/>
          <a:stretch>
            <a:fillRect/>
          </a:stretch>
        </p:blipFill>
        <p:spPr bwMode="auto">
          <a:xfrm>
            <a:off x="5940152" y="3933056"/>
            <a:ext cx="2736304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157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гуски-гусеня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04664"/>
            <a:ext cx="39678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“Назви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дитинчат”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odessa.freeads.in.ua/content/root/users/2012/20120117/visitor/images/201201/f20120117204757-ut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3" y="3212976"/>
            <a:ext cx="3563548" cy="2672661"/>
          </a:xfrm>
          <a:prstGeom prst="rect">
            <a:avLst/>
          </a:prstGeom>
          <a:noFill/>
        </p:spPr>
      </p:pic>
      <p:pic>
        <p:nvPicPr>
          <p:cNvPr id="1026" name="Picture 2" descr="http://www.perfectagro.ru/pdf/ptic_vo/ptica_3_files/ut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810000" cy="4381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5301208"/>
            <a:ext cx="176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качки - каченя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76672"/>
            <a:ext cx="3541037" cy="4032448"/>
          </a:xfrm>
          <a:prstGeom prst="rect">
            <a:avLst/>
          </a:prstGeom>
          <a:noFill/>
        </p:spPr>
      </p:pic>
      <p:pic>
        <p:nvPicPr>
          <p:cNvPr id="26628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87636"/>
            <a:ext cx="3461767" cy="30138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01317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курки - курча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ekretfermera.ru/wp-content/uploads/2013/02/Untitled-4.jpg"/>
          <p:cNvPicPr>
            <a:picLocks noChangeAspect="1" noChangeArrowheads="1"/>
          </p:cNvPicPr>
          <p:nvPr/>
        </p:nvPicPr>
        <p:blipFill>
          <a:blip r:embed="rId3" cstate="print"/>
          <a:srcRect l="53423"/>
          <a:stretch>
            <a:fillRect/>
          </a:stretch>
        </p:blipFill>
        <p:spPr bwMode="auto">
          <a:xfrm>
            <a:off x="5292080" y="3284984"/>
            <a:ext cx="3327326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rus.ans4.com/media/img/q/c/qcpykupsx413mgw.jpg"/>
          <p:cNvPicPr>
            <a:picLocks noChangeAspect="1" noChangeArrowheads="1"/>
          </p:cNvPicPr>
          <p:nvPr/>
        </p:nvPicPr>
        <p:blipFill>
          <a:blip r:embed="rId4" cstate="print"/>
          <a:srcRect r="48341"/>
          <a:stretch>
            <a:fillRect/>
          </a:stretch>
        </p:blipFill>
        <p:spPr bwMode="auto">
          <a:xfrm>
            <a:off x="251520" y="260648"/>
            <a:ext cx="423528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551723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 індички - індича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5933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“Тато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мама,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дитинча”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ryroda.in.ua/wp-content/uploads/2008/05/9716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956117" cy="280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4" descr="http://www.fotoparus.com/photogalery/animals/domestic_animals/5_2_Birds%20Ducks/slides/animal_isolated_Anas201106011943.jpg"/>
          <p:cNvPicPr>
            <a:picLocks noChangeAspect="1" noChangeArrowheads="1"/>
          </p:cNvPicPr>
          <p:nvPr/>
        </p:nvPicPr>
        <p:blipFill>
          <a:blip r:embed="rId4" cstate="print"/>
          <a:srcRect l="16054" t="6600" r="7690" b="8064"/>
          <a:stretch>
            <a:fillRect/>
          </a:stretch>
        </p:blipFill>
        <p:spPr bwMode="auto">
          <a:xfrm>
            <a:off x="5940152" y="3933056"/>
            <a:ext cx="2736304" cy="2448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http://lenagold.narod.ru/fon/clipart/u/utk/utka7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56792"/>
            <a:ext cx="2304255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rfectagro.ru/pdf/ptic_vo/ptica_3_files/utk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067819" cy="371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odessa.freeads.in.ua/content/root/users/2012/20120117/visitor/images/201201/f20120117204757-ute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3563548" cy="26726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91979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541037" cy="40324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73016"/>
            <a:ext cx="3168352" cy="27584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698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96752"/>
            <a:ext cx="34004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s.ans4.com/media/img/q/c/qcpykupsx413mgw.jpg"/>
          <p:cNvPicPr>
            <a:picLocks noChangeAspect="1" noChangeArrowheads="1"/>
          </p:cNvPicPr>
          <p:nvPr/>
        </p:nvPicPr>
        <p:blipFill>
          <a:blip r:embed="rId3" cstate="print"/>
          <a:srcRect r="48341"/>
          <a:stretch>
            <a:fillRect/>
          </a:stretch>
        </p:blipFill>
        <p:spPr bwMode="auto">
          <a:xfrm>
            <a:off x="251520" y="260648"/>
            <a:ext cx="4235286" cy="45365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http://sekretfermera.ru/wp-content/uploads/2013/02/Untitled-4.jpg"/>
          <p:cNvPicPr>
            <a:picLocks noChangeAspect="1" noChangeArrowheads="1"/>
          </p:cNvPicPr>
          <p:nvPr/>
        </p:nvPicPr>
        <p:blipFill>
          <a:blip r:embed="rId4" cstate="print"/>
          <a:srcRect l="53423"/>
          <a:stretch>
            <a:fillRect/>
          </a:stretch>
        </p:blipFill>
        <p:spPr bwMode="auto">
          <a:xfrm>
            <a:off x="5292080" y="3712378"/>
            <a:ext cx="2880320" cy="27539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0762" y="188640"/>
            <a:ext cx="34034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Вийшла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качечка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двору,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Підняла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крильцята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вгору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Відвела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крильцята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вбік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підскочила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скік-скік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Підійшла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річки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нахилилась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Гарно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вмилась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Крильця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боки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узяла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до дому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знов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пішла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Вранці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встав гусак на лапки, 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Приготувався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зарядки.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Повернувся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вліво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вправо,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Присідання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зробив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вправно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Дзьобиком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почистив пух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холодну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воду–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плюх !</a:t>
            </a:r>
            <a:endParaRPr lang="en-US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http://lenagold.narod.ru/fon/clipart/u/utk/utka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501983" cy="2232248"/>
          </a:xfrm>
          <a:prstGeom prst="rect">
            <a:avLst/>
          </a:prstGeom>
          <a:noFill/>
        </p:spPr>
      </p:pic>
      <p:pic>
        <p:nvPicPr>
          <p:cNvPr id="4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83" y="4293096"/>
            <a:ext cx="2480617" cy="223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itsad.com.ua/image/k2572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13" y="1628800"/>
            <a:ext cx="8463058" cy="2664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4901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зайвий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908720"/>
            <a:ext cx="2545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Що їдять?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пшениця зерно  малю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628900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02.rl0.ru/eda/464x302/s1.afisha-eda.ru/Photos/120504214259-130512220325-p-O-svezhie-zerna-kukuru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2763416" cy="179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s019.radikal.ru/i604/1203/db/4f8c8f3ef0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16832"/>
            <a:ext cx="2753122" cy="171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www.seriouseats.com/images/2014/02/20140203-grains-mil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26044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lenagold.narod.ru/fon/clipart/t/trav/trava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3" y="3521400"/>
            <a:ext cx="3168352" cy="2638639"/>
          </a:xfrm>
          <a:prstGeom prst="rect">
            <a:avLst/>
          </a:prstGeom>
          <a:noFill/>
        </p:spPr>
      </p:pic>
      <p:pic>
        <p:nvPicPr>
          <p:cNvPr id="1040" name="Picture 16" descr="http://www.graycell.ru/picture/big/chervyak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861048"/>
            <a:ext cx="1250504" cy="12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torgestva.net/sites/default/files/gusenitsa/1408412895_gusenica_14.png?14188219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861048"/>
            <a:ext cx="116292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http://kotygoroshko.com.ua/_dr/3/37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229200"/>
            <a:ext cx="1296144" cy="107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 descr="http://redbook-ua.org/media/images/main/a-32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5229200"/>
            <a:ext cx="1263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 l="26957" t="40823" r="32808" b="31961"/>
          <a:stretch>
            <a:fillRect/>
          </a:stretch>
        </p:blipFill>
        <p:spPr bwMode="auto">
          <a:xfrm>
            <a:off x="1979712" y="2852936"/>
            <a:ext cx="1728192" cy="1296144"/>
          </a:xfrm>
          <a:prstGeom prst="rect">
            <a:avLst/>
          </a:prstGeom>
          <a:noFill/>
        </p:spPr>
      </p:pic>
      <p:pic>
        <p:nvPicPr>
          <p:cNvPr id="3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 r="55530" b="66736"/>
          <a:stretch>
            <a:fillRect/>
          </a:stretch>
        </p:blipFill>
        <p:spPr bwMode="auto">
          <a:xfrm>
            <a:off x="179512" y="404664"/>
            <a:ext cx="2088232" cy="2187672"/>
          </a:xfrm>
          <a:prstGeom prst="rect">
            <a:avLst/>
          </a:prstGeom>
          <a:noFill/>
        </p:spPr>
      </p:pic>
      <p:pic>
        <p:nvPicPr>
          <p:cNvPr id="4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 t="75599" r="36471"/>
          <a:stretch>
            <a:fillRect/>
          </a:stretch>
        </p:blipFill>
        <p:spPr bwMode="auto">
          <a:xfrm>
            <a:off x="467544" y="4725144"/>
            <a:ext cx="2944842" cy="1584176"/>
          </a:xfrm>
          <a:prstGeom prst="rect">
            <a:avLst/>
          </a:prstGeom>
          <a:noFill/>
        </p:spPr>
      </p:pic>
      <p:pic>
        <p:nvPicPr>
          <p:cNvPr id="5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 l="44470" t="12096" b="18353"/>
          <a:stretch>
            <a:fillRect/>
          </a:stretch>
        </p:blipFill>
        <p:spPr bwMode="auto">
          <a:xfrm>
            <a:off x="4499992" y="188640"/>
            <a:ext cx="1888257" cy="3312368"/>
          </a:xfrm>
          <a:prstGeom prst="rect">
            <a:avLst/>
          </a:prstGeom>
          <a:noFill/>
        </p:spPr>
      </p:pic>
      <p:pic>
        <p:nvPicPr>
          <p:cNvPr id="6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25042"/>
            <a:ext cx="3059832" cy="402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3470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“Порахуємо”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2529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1872208" cy="21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1872208" cy="21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1048"/>
            <a:ext cx="1872208" cy="21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7032"/>
            <a:ext cx="1872208" cy="21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320305" cy="3249727"/>
          </a:xfrm>
          <a:prstGeom prst="rect">
            <a:avLst/>
          </a:prstGeom>
          <a:noFill/>
        </p:spPr>
      </p:pic>
      <p:pic>
        <p:nvPicPr>
          <p:cNvPr id="3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1800200" cy="2521289"/>
          </a:xfrm>
          <a:prstGeom prst="rect">
            <a:avLst/>
          </a:prstGeom>
          <a:noFill/>
        </p:spPr>
      </p:pic>
      <p:pic>
        <p:nvPicPr>
          <p:cNvPr id="4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1800200" cy="2521289"/>
          </a:xfrm>
          <a:prstGeom prst="rect">
            <a:avLst/>
          </a:prstGeom>
          <a:noFill/>
        </p:spPr>
      </p:pic>
      <p:pic>
        <p:nvPicPr>
          <p:cNvPr id="5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1800200" cy="2521289"/>
          </a:xfrm>
          <a:prstGeom prst="rect">
            <a:avLst/>
          </a:prstGeom>
          <a:noFill/>
        </p:spPr>
      </p:pic>
      <p:pic>
        <p:nvPicPr>
          <p:cNvPr id="6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1800200" cy="252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27986"/>
            <a:ext cx="2880320" cy="2925150"/>
          </a:xfrm>
          <a:prstGeom prst="rect">
            <a:avLst/>
          </a:prstGeom>
          <a:noFill/>
        </p:spPr>
      </p:pic>
      <p:pic>
        <p:nvPicPr>
          <p:cNvPr id="3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2179276" cy="2213195"/>
          </a:xfrm>
          <a:prstGeom prst="rect">
            <a:avLst/>
          </a:prstGeom>
          <a:noFill/>
        </p:spPr>
      </p:pic>
      <p:pic>
        <p:nvPicPr>
          <p:cNvPr id="4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179276" cy="2213195"/>
          </a:xfrm>
          <a:prstGeom prst="rect">
            <a:avLst/>
          </a:prstGeom>
          <a:noFill/>
        </p:spPr>
      </p:pic>
      <p:pic>
        <p:nvPicPr>
          <p:cNvPr id="5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179276" cy="2213195"/>
          </a:xfrm>
          <a:prstGeom prst="rect">
            <a:avLst/>
          </a:prstGeom>
          <a:noFill/>
        </p:spPr>
      </p:pic>
      <p:pic>
        <p:nvPicPr>
          <p:cNvPr id="6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2179276" cy="221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168352" cy="27584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2258554" cy="19663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079848" cy="181075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258554" cy="19663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2258554" cy="19663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919790" cy="3240360"/>
          </a:xfrm>
          <a:prstGeom prst="rect">
            <a:avLst/>
          </a:prstGeom>
          <a:noFill/>
        </p:spPr>
      </p:pic>
      <p:pic>
        <p:nvPicPr>
          <p:cNvPr id="3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2264768" cy="1872208"/>
          </a:xfrm>
          <a:prstGeom prst="rect">
            <a:avLst/>
          </a:prstGeom>
          <a:noFill/>
        </p:spPr>
      </p:pic>
      <p:pic>
        <p:nvPicPr>
          <p:cNvPr id="4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223864" cy="1838394"/>
          </a:xfrm>
          <a:prstGeom prst="rect">
            <a:avLst/>
          </a:prstGeom>
          <a:noFill/>
        </p:spPr>
      </p:pic>
      <p:pic>
        <p:nvPicPr>
          <p:cNvPr id="5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2223864" cy="1838394"/>
          </a:xfrm>
          <a:prstGeom prst="rect">
            <a:avLst/>
          </a:prstGeom>
          <a:noFill/>
        </p:spPr>
      </p:pic>
      <p:pic>
        <p:nvPicPr>
          <p:cNvPr id="6" name="Picture 2" descr="http://kira-scrap.ru/KATALOG/ZHIVOTNYE/1/0_8b5f2_b1caeb8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223864" cy="183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946058" cy="3549163"/>
          </a:xfrm>
          <a:prstGeom prst="rect">
            <a:avLst/>
          </a:prstGeom>
          <a:noFill/>
        </p:spPr>
      </p:pic>
      <p:pic>
        <p:nvPicPr>
          <p:cNvPr id="3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2088232" cy="1878197"/>
          </a:xfrm>
          <a:prstGeom prst="rect">
            <a:avLst/>
          </a:prstGeom>
          <a:noFill/>
        </p:spPr>
      </p:pic>
      <p:pic>
        <p:nvPicPr>
          <p:cNvPr id="4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2088232" cy="1878197"/>
          </a:xfrm>
          <a:prstGeom prst="rect">
            <a:avLst/>
          </a:prstGeom>
          <a:noFill/>
        </p:spPr>
      </p:pic>
      <p:pic>
        <p:nvPicPr>
          <p:cNvPr id="5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2088232" cy="1878197"/>
          </a:xfrm>
          <a:prstGeom prst="rect">
            <a:avLst/>
          </a:prstGeom>
          <a:noFill/>
        </p:spPr>
      </p:pic>
      <p:pic>
        <p:nvPicPr>
          <p:cNvPr id="6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2088232" cy="187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529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4499992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900igr.net/Detskie_prezentatsii/biologiya/Domashnie_-_na_ferme.files/slide002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1449192" cy="165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2176289" cy="3048024"/>
          </a:xfrm>
          <a:prstGeom prst="rect">
            <a:avLst/>
          </a:prstGeom>
          <a:noFill/>
        </p:spPr>
      </p:pic>
      <p:pic>
        <p:nvPicPr>
          <p:cNvPr id="6" name="Picture 2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384201" cy="193865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499992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79912" y="620688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Гра </a:t>
            </a:r>
            <a:r>
              <a:rPr lang="uk-UA" sz="2800" dirty="0" err="1" smtClean="0">
                <a:solidFill>
                  <a:srgbClr val="FF0000"/>
                </a:solidFill>
                <a:latin typeface="Arial Black" pitchFamily="34" charset="0"/>
              </a:rPr>
              <a:t>“Назви</a:t>
            </a:r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  <a:latin typeface="Arial Black" pitchFamily="34" charset="0"/>
              </a:rPr>
              <a:t>лагідно”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096344" cy="269573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4" descr="http://blog.e-conomic.fi/wp-content/uploads/chicken-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0768"/>
            <a:ext cx="1938419" cy="16876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http://pryroda.in.ua/wp-content/uploads/2008/05/9716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956117" cy="280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http://pryroda.in.ua/wp-content/uploads/2008/05/9716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1667553" cy="15841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355976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7984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3126.vk.me/v623126021/4b063/4_aDWNdvr5M.jpg"/>
          <p:cNvPicPr>
            <a:picLocks noChangeAspect="1" noChangeArrowheads="1"/>
          </p:cNvPicPr>
          <p:nvPr/>
        </p:nvPicPr>
        <p:blipFill>
          <a:blip r:embed="rId3" cstate="print"/>
          <a:srcRect l="8894" t="2038" r="2166" b="52156"/>
          <a:stretch>
            <a:fillRect/>
          </a:stretch>
        </p:blipFill>
        <p:spPr bwMode="auto">
          <a:xfrm>
            <a:off x="323528" y="1052736"/>
            <a:ext cx="8264568" cy="30963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ekretfermera.ru/wp-content/uploads/2013/02/Untitled-4.jpg"/>
          <p:cNvPicPr>
            <a:picLocks noChangeAspect="1" noChangeArrowheads="1"/>
          </p:cNvPicPr>
          <p:nvPr/>
        </p:nvPicPr>
        <p:blipFill>
          <a:blip r:embed="rId3" cstate="print"/>
          <a:srcRect l="53423"/>
          <a:stretch>
            <a:fillRect/>
          </a:stretch>
        </p:blipFill>
        <p:spPr bwMode="auto">
          <a:xfrm>
            <a:off x="611560" y="476672"/>
            <a:ext cx="2880320" cy="27539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http://sekretfermera.ru/wp-content/uploads/2013/02/Untitled-4.jpg"/>
          <p:cNvPicPr>
            <a:picLocks noChangeAspect="1" noChangeArrowheads="1"/>
          </p:cNvPicPr>
          <p:nvPr/>
        </p:nvPicPr>
        <p:blipFill>
          <a:blip r:embed="rId3" cstate="print"/>
          <a:srcRect l="53423"/>
          <a:stretch>
            <a:fillRect/>
          </a:stretch>
        </p:blipFill>
        <p:spPr bwMode="auto">
          <a:xfrm>
            <a:off x="6588224" y="1772816"/>
            <a:ext cx="143092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4499992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3514010" cy="3312368"/>
          </a:xfrm>
          <a:prstGeom prst="rect">
            <a:avLst/>
          </a:prstGeom>
          <a:noFill/>
        </p:spPr>
      </p:pic>
      <p:pic>
        <p:nvPicPr>
          <p:cNvPr id="6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195736" cy="206974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644008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77072"/>
            <a:ext cx="357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Молодці!!!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029.jpg"/>
          <p:cNvPicPr>
            <a:picLocks noChangeAspect="1"/>
          </p:cNvPicPr>
          <p:nvPr/>
        </p:nvPicPr>
        <p:blipFill>
          <a:blip r:embed="rId3" cstate="print"/>
          <a:srcRect l="5047" t="5901" r="10847" b="31100"/>
          <a:stretch>
            <a:fillRect/>
          </a:stretch>
        </p:blipFill>
        <p:spPr>
          <a:xfrm>
            <a:off x="4283968" y="404664"/>
            <a:ext cx="4663718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smeshariki.ru/images/Nysha/predmet_losyash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160972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p.vk.me/c623126/v623126108/4171a/R9cyfD9Uew4.jpg"/>
          <p:cNvPicPr>
            <a:picLocks noChangeAspect="1" noChangeArrowheads="1"/>
          </p:cNvPicPr>
          <p:nvPr/>
        </p:nvPicPr>
        <p:blipFill>
          <a:blip r:embed="rId3" cstate="print"/>
          <a:srcRect l="8894" t="2038" b="55170"/>
          <a:stretch>
            <a:fillRect/>
          </a:stretch>
        </p:blipFill>
        <p:spPr bwMode="auto">
          <a:xfrm>
            <a:off x="323528" y="1340768"/>
            <a:ext cx="8219161" cy="28083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23126/v623126108/4171a/R9cyfD9Uew4.jpg"/>
          <p:cNvPicPr>
            <a:picLocks noChangeAspect="1" noChangeArrowheads="1"/>
          </p:cNvPicPr>
          <p:nvPr/>
        </p:nvPicPr>
        <p:blipFill>
          <a:blip r:embed="rId3" cstate="print"/>
          <a:srcRect l="8894" t="48905" b="6265"/>
          <a:stretch>
            <a:fillRect/>
          </a:stretch>
        </p:blipFill>
        <p:spPr bwMode="auto">
          <a:xfrm>
            <a:off x="107503" y="1556792"/>
            <a:ext cx="8449067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 вправа</a:t>
            </a:r>
          </a:p>
          <a:p>
            <a:pPr algn="ctr"/>
            <a:r>
              <a:rPr lang="uk-UA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“Лічилка”</a:t>
            </a: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Гуска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дітками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лічилку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промовляє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два – в саду трава,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Три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просто ГА-ГА-ГА,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лапи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пішли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черв’ячка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Дев’ять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з’їли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черв’яка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лічилочка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яка!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http://www.gou449.ru/assets/images/118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116" y="1340768"/>
            <a:ext cx="3208199" cy="36724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436305"/>
            <a:ext cx="7488831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Хто як кричить?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Серед ночі півник Петрик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Крик підняв у курнику,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Розбудило птахів сонних –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голосне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ку-ку-рі-ку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Кря-кря-кря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Крехкоче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качка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Хто нам спати не дає?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 це ранок, чи це нічка,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Сонечко уже встає???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Мама курка сполошилась,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Синку, хто тебе злякав, ко-ко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 це серед ночі ти такого заспівав ?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Гуркіт я почув зненацька,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Десь на дворі в квітнику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щоб злодія злякати </a:t>
            </a: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Прокрирчав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ку-ку-рі-ку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Га-га-га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прогелготіла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пані гуска у кутку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 напевно хтось збирає наші яблука в садку,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Настовбурчив миттю крила,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Розпустив хвоста індик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почули всі довкола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Голосне його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гурлик-гурлик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Надувається</a:t>
            </a:r>
            <a:r>
              <a:rPr lang="ru-RU" i="1" dirty="0" smtClean="0"/>
              <a:t>, </a:t>
            </a:r>
            <a:r>
              <a:rPr lang="ru-RU" i="1" dirty="0" err="1" smtClean="0"/>
              <a:t>ґелґоче</a:t>
            </a:r>
            <a:r>
              <a:rPr lang="ru-RU" i="1" dirty="0" smtClean="0"/>
              <a:t>, Наче </a:t>
            </a:r>
            <a:r>
              <a:rPr lang="ru-RU" i="1" dirty="0" err="1" smtClean="0"/>
              <a:t>щось</a:t>
            </a:r>
            <a:r>
              <a:rPr lang="ru-RU" i="1" dirty="0" smtClean="0"/>
              <a:t> </a:t>
            </a:r>
            <a:r>
              <a:rPr lang="ru-RU" i="1" dirty="0" err="1" smtClean="0"/>
              <a:t>сказати</a:t>
            </a:r>
            <a:r>
              <a:rPr lang="ru-RU" i="1" dirty="0" smtClean="0"/>
              <a:t> </a:t>
            </a:r>
            <a:r>
              <a:rPr lang="ru-RU" i="1" dirty="0" err="1" smtClean="0"/>
              <a:t>хоче</a:t>
            </a:r>
            <a:r>
              <a:rPr lang="ru-RU" i="1" dirty="0" smtClean="0"/>
              <a:t>. </a:t>
            </a:r>
            <a:r>
              <a:rPr lang="ru-RU" i="1" dirty="0" err="1" smtClean="0"/>
              <a:t>Бігає</a:t>
            </a:r>
            <a:r>
              <a:rPr lang="ru-RU" i="1" dirty="0" smtClean="0"/>
              <a:t> </a:t>
            </a:r>
            <a:r>
              <a:rPr lang="ru-RU" i="1" dirty="0" err="1" smtClean="0"/>
              <a:t>туди-сюди</a:t>
            </a:r>
            <a:r>
              <a:rPr lang="ru-RU" i="1" dirty="0" smtClean="0"/>
              <a:t>, </a:t>
            </a:r>
            <a:r>
              <a:rPr lang="ru-RU" i="1" dirty="0" err="1" smtClean="0"/>
              <a:t>Краще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обійди</a:t>
            </a:r>
            <a:r>
              <a:rPr lang="ru-RU" i="1" dirty="0" smtClean="0"/>
              <a:t>! (</a:t>
            </a:r>
            <a:r>
              <a:rPr lang="ru-RU" i="1" dirty="0" err="1" smtClean="0"/>
              <a:t>Індик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Ходить птаха по </a:t>
            </a:r>
            <a:r>
              <a:rPr lang="ru-RU" i="1" dirty="0" err="1" smtClean="0"/>
              <a:t>подвір’ю</a:t>
            </a:r>
            <a:r>
              <a:rPr lang="ru-RU" i="1" dirty="0" smtClean="0"/>
              <a:t>: </a:t>
            </a:r>
            <a:r>
              <a:rPr lang="ru-RU" i="1" dirty="0" err="1" smtClean="0"/>
              <a:t>Гребінець</a:t>
            </a:r>
            <a:r>
              <a:rPr lang="ru-RU" i="1" dirty="0" smtClean="0"/>
              <a:t>, </a:t>
            </a:r>
            <a:r>
              <a:rPr lang="ru-RU" i="1" dirty="0" err="1" smtClean="0"/>
              <a:t>борідка</a:t>
            </a:r>
            <a:r>
              <a:rPr lang="ru-RU" i="1" dirty="0" smtClean="0"/>
              <a:t>, </a:t>
            </a:r>
            <a:r>
              <a:rPr lang="ru-RU" i="1" dirty="0" err="1" smtClean="0"/>
              <a:t>пір’я</a:t>
            </a:r>
            <a:r>
              <a:rPr lang="ru-RU" i="1" dirty="0" smtClean="0"/>
              <a:t>. А як </a:t>
            </a:r>
            <a:r>
              <a:rPr lang="ru-RU" i="1" dirty="0" err="1" smtClean="0"/>
              <a:t>сяде</a:t>
            </a:r>
            <a:r>
              <a:rPr lang="ru-RU" i="1" dirty="0" smtClean="0"/>
              <a:t> у </a:t>
            </a:r>
            <a:r>
              <a:rPr lang="ru-RU" i="1" dirty="0" err="1" smtClean="0"/>
              <a:t>гніздечко</a:t>
            </a:r>
            <a:r>
              <a:rPr lang="ru-RU" i="1" dirty="0" smtClean="0"/>
              <a:t> – Нам </a:t>
            </a:r>
            <a:r>
              <a:rPr lang="ru-RU" i="1" dirty="0" err="1" smtClean="0"/>
              <a:t>знесе</a:t>
            </a:r>
            <a:r>
              <a:rPr lang="ru-RU" i="1" dirty="0" smtClean="0"/>
              <a:t> вона </a:t>
            </a:r>
            <a:r>
              <a:rPr lang="ru-RU" i="1" dirty="0" err="1" smtClean="0"/>
              <a:t>яєчко</a:t>
            </a:r>
            <a:r>
              <a:rPr lang="ru-RU" i="1" dirty="0" smtClean="0"/>
              <a:t>. (Курка)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Будить будильник нас кожного ранку,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кукурікає</a:t>
            </a:r>
            <a:r>
              <a:rPr lang="ru-RU" i="1" dirty="0" smtClean="0"/>
              <a:t> </a:t>
            </a:r>
            <a:r>
              <a:rPr lang="ru-RU" i="1" dirty="0" err="1" smtClean="0"/>
              <a:t>гучно</a:t>
            </a:r>
            <a:r>
              <a:rPr lang="ru-RU" i="1" dirty="0" smtClean="0"/>
              <a:t> на </a:t>
            </a:r>
            <a:r>
              <a:rPr lang="ru-RU" i="1" dirty="0" err="1" smtClean="0"/>
              <a:t>ґанку</a:t>
            </a:r>
            <a:r>
              <a:rPr lang="ru-RU" i="1" dirty="0" smtClean="0"/>
              <a:t>.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прокидаються</a:t>
            </a:r>
            <a:r>
              <a:rPr lang="ru-RU" i="1" dirty="0" smtClean="0"/>
              <a:t>, </a:t>
            </a:r>
            <a:r>
              <a:rPr lang="ru-RU" i="1" dirty="0" err="1" smtClean="0"/>
              <a:t>сонце</a:t>
            </a:r>
            <a:r>
              <a:rPr lang="ru-RU" i="1" dirty="0" smtClean="0"/>
              <a:t> </a:t>
            </a:r>
            <a:r>
              <a:rPr lang="ru-RU" i="1" dirty="0" err="1" smtClean="0"/>
              <a:t>встає</a:t>
            </a:r>
            <a:r>
              <a:rPr lang="ru-RU" i="1" dirty="0" smtClean="0"/>
              <a:t> – На </a:t>
            </a:r>
            <a:r>
              <a:rPr lang="ru-RU" i="1" dirty="0" err="1" smtClean="0"/>
              <a:t>кожнім</a:t>
            </a:r>
            <a:r>
              <a:rPr lang="ru-RU" i="1" dirty="0" smtClean="0"/>
              <a:t> </a:t>
            </a:r>
            <a:r>
              <a:rPr lang="ru-RU" i="1" dirty="0" err="1" smtClean="0"/>
              <a:t>подвір’ї</a:t>
            </a:r>
            <a:r>
              <a:rPr lang="ru-RU" i="1" dirty="0" smtClean="0"/>
              <a:t> будильник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. (</a:t>
            </a:r>
            <a:r>
              <a:rPr lang="ru-RU" i="1" dirty="0" err="1" smtClean="0"/>
              <a:t>Півень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нього</a:t>
            </a:r>
            <a:r>
              <a:rPr lang="ru-RU" i="1" dirty="0" smtClean="0"/>
              <a:t> </a:t>
            </a:r>
            <a:r>
              <a:rPr lang="ru-RU" i="1" dirty="0" err="1" smtClean="0"/>
              <a:t>лапи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дзьоб</a:t>
            </a:r>
            <a:r>
              <a:rPr lang="ru-RU" i="1" dirty="0" smtClean="0"/>
              <a:t> </a:t>
            </a:r>
            <a:r>
              <a:rPr lang="ru-RU" i="1" dirty="0" err="1" smtClean="0"/>
              <a:t>червоні</a:t>
            </a:r>
            <a:r>
              <a:rPr lang="ru-RU" i="1" dirty="0" smtClean="0"/>
              <a:t>, Не </a:t>
            </a:r>
            <a:r>
              <a:rPr lang="ru-RU" i="1" dirty="0" err="1" smtClean="0"/>
              <a:t>годуй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долоні</a:t>
            </a:r>
            <a:r>
              <a:rPr lang="ru-RU" i="1" dirty="0" smtClean="0"/>
              <a:t>.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гучно</a:t>
            </a:r>
            <a:r>
              <a:rPr lang="ru-RU" i="1" dirty="0" smtClean="0"/>
              <a:t> </a:t>
            </a:r>
            <a:r>
              <a:rPr lang="ru-RU" i="1" dirty="0" err="1" smtClean="0"/>
              <a:t>заґелґоче</a:t>
            </a:r>
            <a:r>
              <a:rPr lang="ru-RU" i="1" dirty="0" smtClean="0"/>
              <a:t>, І тебе </a:t>
            </a:r>
            <a:r>
              <a:rPr lang="ru-RU" i="1" dirty="0" err="1" smtClean="0"/>
              <a:t>вщипнути</a:t>
            </a:r>
            <a:r>
              <a:rPr lang="ru-RU" i="1" dirty="0" smtClean="0"/>
              <a:t> </a:t>
            </a:r>
            <a:r>
              <a:rPr lang="ru-RU" i="1" dirty="0" err="1" smtClean="0"/>
              <a:t>схоче</a:t>
            </a:r>
            <a:r>
              <a:rPr lang="ru-RU" i="1" dirty="0" smtClean="0"/>
              <a:t>. (Гусак)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Довго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в </a:t>
            </a:r>
            <a:r>
              <a:rPr lang="ru-RU" i="1" dirty="0" err="1" smtClean="0"/>
              <a:t>яйці</a:t>
            </a:r>
            <a:r>
              <a:rPr lang="ru-RU" i="1" dirty="0" smtClean="0"/>
              <a:t> </a:t>
            </a:r>
            <a:r>
              <a:rPr lang="ru-RU" i="1" dirty="0" err="1" smtClean="0"/>
              <a:t>сидів</a:t>
            </a:r>
            <a:r>
              <a:rPr lang="ru-RU" i="1" dirty="0" smtClean="0"/>
              <a:t>, </a:t>
            </a:r>
            <a:r>
              <a:rPr lang="ru-RU" i="1" dirty="0" err="1" smtClean="0"/>
              <a:t>Мати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гріла</a:t>
            </a:r>
            <a:r>
              <a:rPr lang="ru-RU" i="1" dirty="0" smtClean="0"/>
              <a:t>. </a:t>
            </a:r>
            <a:r>
              <a:rPr lang="ru-RU" i="1" dirty="0" err="1" smtClean="0"/>
              <a:t>Шкаралупу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пробив І </a:t>
            </a:r>
            <a:r>
              <a:rPr lang="ru-RU" i="1" dirty="0" err="1" smtClean="0"/>
              <a:t>розправив</a:t>
            </a:r>
            <a:r>
              <a:rPr lang="ru-RU" i="1" dirty="0" smtClean="0"/>
              <a:t> </a:t>
            </a:r>
            <a:r>
              <a:rPr lang="ru-RU" i="1" dirty="0" err="1" smtClean="0"/>
              <a:t>крила</a:t>
            </a:r>
            <a:r>
              <a:rPr lang="ru-RU" i="1" dirty="0" smtClean="0"/>
              <a:t>. Наче </a:t>
            </a:r>
            <a:r>
              <a:rPr lang="ru-RU" i="1" dirty="0" err="1" smtClean="0"/>
              <a:t>сонечко</a:t>
            </a:r>
            <a:r>
              <a:rPr lang="ru-RU" i="1" dirty="0" smtClean="0"/>
              <a:t> </a:t>
            </a:r>
            <a:r>
              <a:rPr lang="ru-RU" i="1" dirty="0" err="1" smtClean="0"/>
              <a:t>жовтенький</a:t>
            </a:r>
            <a:r>
              <a:rPr lang="ru-RU" i="1" dirty="0" smtClean="0"/>
              <a:t>, </a:t>
            </a:r>
            <a:r>
              <a:rPr lang="ru-RU" i="1" dirty="0" err="1" smtClean="0"/>
              <a:t>Він</a:t>
            </a:r>
            <a:r>
              <a:rPr lang="ru-RU" i="1" dirty="0" smtClean="0"/>
              <a:t> маленький </a:t>
            </a:r>
            <a:r>
              <a:rPr lang="ru-RU" i="1" dirty="0" err="1" smtClean="0"/>
              <a:t>і</a:t>
            </a:r>
            <a:r>
              <a:rPr lang="ru-RU" i="1" dirty="0" smtClean="0"/>
              <a:t> тепленький. (</a:t>
            </a:r>
            <a:r>
              <a:rPr lang="ru-RU" i="1" dirty="0" err="1" smtClean="0"/>
              <a:t>Курча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3074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2480617" cy="2231116"/>
          </a:xfrm>
          <a:prstGeom prst="rect">
            <a:avLst/>
          </a:prstGeom>
          <a:noFill/>
        </p:spPr>
      </p:pic>
      <p:pic>
        <p:nvPicPr>
          <p:cNvPr id="3076" name="Picture 4" descr="http://img-fotki.yandex.ru/get/6600/47407354.7bf/0_f6b91_dce0a7e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060848"/>
            <a:ext cx="2092937" cy="2252948"/>
          </a:xfrm>
          <a:prstGeom prst="rect">
            <a:avLst/>
          </a:prstGeom>
          <a:noFill/>
        </p:spPr>
      </p:pic>
      <p:pic>
        <p:nvPicPr>
          <p:cNvPr id="3080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-99392"/>
            <a:ext cx="2198037" cy="2232248"/>
          </a:xfrm>
          <a:prstGeom prst="rect">
            <a:avLst/>
          </a:prstGeom>
          <a:noFill/>
        </p:spPr>
      </p:pic>
      <p:pic>
        <p:nvPicPr>
          <p:cNvPr id="21" name="Рисунок 20" descr="А7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5290265"/>
            <a:ext cx="1155579" cy="1567735"/>
          </a:xfrm>
          <a:prstGeom prst="rect">
            <a:avLst/>
          </a:prstGeom>
        </p:spPr>
      </p:pic>
      <p:pic>
        <p:nvPicPr>
          <p:cNvPr id="3106" name="Picture 34" descr="http://s39.radikal.ru/i085/1010/e1/9ad447b8cda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836712"/>
            <a:ext cx="1547664" cy="21366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abali.ru/wp-content/uploads/2012/10/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198037" cy="2232248"/>
          </a:xfrm>
          <a:prstGeom prst="rect">
            <a:avLst/>
          </a:prstGeom>
          <a:noFill/>
        </p:spPr>
      </p:pic>
      <p:pic>
        <p:nvPicPr>
          <p:cNvPr id="6" name="Picture 34" descr="http://s39.radikal.ru/i085/1010/e1/9ad447b8cda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1547664" cy="2136690"/>
          </a:xfrm>
          <a:prstGeom prst="rect">
            <a:avLst/>
          </a:prstGeom>
          <a:noFill/>
        </p:spPr>
      </p:pic>
      <p:pic>
        <p:nvPicPr>
          <p:cNvPr id="7" name="Рисунок 6" descr="А7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509120"/>
            <a:ext cx="1155579" cy="1567735"/>
          </a:xfrm>
          <a:prstGeom prst="rect">
            <a:avLst/>
          </a:prstGeom>
        </p:spPr>
      </p:pic>
      <p:pic>
        <p:nvPicPr>
          <p:cNvPr id="8" name="Picture 4" descr="http://img-fotki.yandex.ru/get/6600/47407354.7bf/0_f6b91_dce0a7ef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092937" cy="2252948"/>
          </a:xfrm>
          <a:prstGeom prst="rect">
            <a:avLst/>
          </a:prstGeom>
          <a:noFill/>
        </p:spPr>
      </p:pic>
      <p:pic>
        <p:nvPicPr>
          <p:cNvPr id="9" name="Picture 2" descr="http://ditki.com.ua/wp-content/uploads/2014/10/A5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17032"/>
            <a:ext cx="2480617" cy="22311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708920"/>
            <a:ext cx="5088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“Назви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словом”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lenagold.narod.ru/fon/clipart/u/utk/utka1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88640"/>
            <a:ext cx="250198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376</Words>
  <Application>Microsoft Office PowerPoint</Application>
  <PresentationFormat>Экран (4:3)</PresentationFormat>
  <Paragraphs>69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2015-10-21T14:16:34Z</dcterms:modified>
</cp:coreProperties>
</file>